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Lst>
  <p:notesMasterIdLst>
    <p:notesMasterId r:id="rId25"/>
  </p:notesMasterIdLst>
  <p:sldIdLst>
    <p:sldId id="258" r:id="rId4"/>
    <p:sldId id="256" r:id="rId5"/>
    <p:sldId id="285" r:id="rId6"/>
    <p:sldId id="259" r:id="rId7"/>
    <p:sldId id="296" r:id="rId8"/>
    <p:sldId id="269" r:id="rId9"/>
    <p:sldId id="324" r:id="rId10"/>
    <p:sldId id="320" r:id="rId11"/>
    <p:sldId id="263" r:id="rId12"/>
    <p:sldId id="265" r:id="rId13"/>
    <p:sldId id="321" r:id="rId14"/>
    <p:sldId id="275" r:id="rId15"/>
    <p:sldId id="289" r:id="rId16"/>
    <p:sldId id="322" r:id="rId17"/>
    <p:sldId id="323" r:id="rId18"/>
    <p:sldId id="313" r:id="rId19"/>
    <p:sldId id="325" r:id="rId20"/>
    <p:sldId id="326" r:id="rId21"/>
    <p:sldId id="327" r:id="rId22"/>
    <p:sldId id="304" r:id="rId23"/>
    <p:sldId id="271"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4A"/>
    <a:srgbClr val="C32F3C"/>
    <a:srgbClr val="EFCACA"/>
    <a:srgbClr val="579488"/>
    <a:srgbClr val="9DD526"/>
    <a:srgbClr val="FB3803"/>
    <a:srgbClr val="EF5361"/>
    <a:srgbClr val="000000"/>
    <a:srgbClr val="F48E20"/>
    <a:srgbClr val="87C4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88856" autoAdjust="0"/>
  </p:normalViewPr>
  <p:slideViewPr>
    <p:cSldViewPr>
      <p:cViewPr>
        <p:scale>
          <a:sx n="96" d="100"/>
          <a:sy n="96" d="100"/>
        </p:scale>
        <p:origin x="-624" y="14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B6CB9-FC61-42C7-AB0E-E239B60C3C51}" type="datetimeFigureOut">
              <a:rPr lang="en-US" smtClean="0"/>
              <a:t>6/11/2022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A237-A359-4CC0-951A-F3A14D13DA26}" type="slidenum">
              <a:rPr lang="en-US" smtClean="0"/>
              <a:t>‹#›</a:t>
            </a:fld>
            <a:endParaRPr lang="en-US"/>
          </a:p>
        </p:txBody>
      </p:sp>
    </p:spTree>
    <p:extLst>
      <p:ext uri="{BB962C8B-B14F-4D97-AF65-F5344CB8AC3E}">
        <p14:creationId xmlns:p14="http://schemas.microsoft.com/office/powerpoint/2010/main" val="187790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Teks</a:t>
            </a:r>
            <a:r>
              <a:rPr lang="en-US" dirty="0"/>
              <a:t> </a:t>
            </a:r>
            <a:r>
              <a:rPr lang="en-US" dirty="0" err="1"/>
              <a:t>warna</a:t>
            </a:r>
            <a:r>
              <a:rPr lang="en-US" dirty="0"/>
              <a:t> “PAI” </a:t>
            </a:r>
            <a:r>
              <a:rPr lang="en-US" dirty="0" err="1"/>
              <a:t>diubah</a:t>
            </a:r>
            <a:r>
              <a:rPr lang="en-US" baseline="0" dirty="0"/>
              <a:t> </a:t>
            </a:r>
            <a:r>
              <a:rPr lang="en-US" baseline="0" dirty="0" err="1"/>
              <a:t>sesuai</a:t>
            </a:r>
            <a:r>
              <a:rPr lang="en-US" baseline="0" dirty="0"/>
              <a:t> cover </a:t>
            </a:r>
            <a:r>
              <a:rPr lang="en-US" baseline="0" dirty="0" err="1"/>
              <a:t>dan</a:t>
            </a:r>
            <a:r>
              <a:rPr lang="en-US" baseline="0" dirty="0"/>
              <a:t> </a:t>
            </a:r>
            <a:r>
              <a:rPr lang="en-US" baseline="0" dirty="0" err="1"/>
              <a:t>tingkat</a:t>
            </a:r>
            <a:r>
              <a:rPr lang="en-US" baseline="0" dirty="0"/>
              <a:t> </a:t>
            </a:r>
            <a:r>
              <a:rPr lang="en-US" baseline="0" dirty="0" err="1"/>
              <a:t>kelas</a:t>
            </a:r>
            <a:endParaRPr lang="en-US" dirty="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15138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d96c0cad46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d96c0cad46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9361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7"/>
        <p:cNvGrpSpPr/>
        <p:nvPr/>
      </p:nvGrpSpPr>
      <p:grpSpPr>
        <a:xfrm>
          <a:off x="0" y="0"/>
          <a:ext cx="0" cy="0"/>
          <a:chOff x="0" y="0"/>
          <a:chExt cx="0" cy="0"/>
        </a:xfrm>
      </p:grpSpPr>
      <p:sp>
        <p:nvSpPr>
          <p:cNvPr id="1128" name="Google Shape;1128;gd96c0cad46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9" name="Google Shape;1129;gd96c0cad46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01138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9374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d96c0cad46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7" name="Google Shape;717;gd96c0cad46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36131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d96c0cad46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d96c0cad46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77227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d96c0cad46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d96c0cad46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6413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d96c0cad46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7" name="Google Shape;717;gd96c0cad46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7454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Google Shape;1200;g10bb4914468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1" name="Google Shape;1201;g10bb4914468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4565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gd96c0cad46_0_2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9" name="Google Shape;839;gd96c0cad46_0_2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10b9d6acf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10b9d6acf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FONT NYA CALIBRI</a:t>
            </a:r>
            <a:endParaRPr/>
          </a:p>
        </p:txBody>
      </p:sp>
    </p:spTree>
    <p:extLst>
      <p:ext uri="{BB962C8B-B14F-4D97-AF65-F5344CB8AC3E}">
        <p14:creationId xmlns:p14="http://schemas.microsoft.com/office/powerpoint/2010/main" val="1653003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d7d9b24852_0_187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d7d9b24852_0_187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3508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4202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d96c0cad46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7" name="Google Shape;717;gd96c0cad46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dc18f1535c_0_20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dc18f1535c_0_20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9317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d96c0cad46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d96c0cad46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d96c0cad46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d96c0cad46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2.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7.png"/><Relationship Id="rId11" Type="http://schemas.openxmlformats.org/officeDocument/2006/relationships/image" Target="../media/image5.png"/><Relationship Id="rId5" Type="http://schemas.openxmlformats.org/officeDocument/2006/relationships/image" Target="../media/image11.pn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7.png"/><Relationship Id="rId11" Type="http://schemas.openxmlformats.org/officeDocument/2006/relationships/image" Target="../media/image5.png"/><Relationship Id="rId5" Type="http://schemas.openxmlformats.org/officeDocument/2006/relationships/image" Target="../media/image11.pn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8.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7.png"/><Relationship Id="rId11" Type="http://schemas.openxmlformats.org/officeDocument/2006/relationships/image" Target="../media/image5.png"/><Relationship Id="rId5" Type="http://schemas.openxmlformats.org/officeDocument/2006/relationships/image" Target="../media/image11.pn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9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528280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767396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57920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7325154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userDrawn="1">
  <p:cSld name="Quote">
    <p:spTree>
      <p:nvGrpSpPr>
        <p:cNvPr id="1" name="Shape 386"/>
        <p:cNvGrpSpPr/>
        <p:nvPr/>
      </p:nvGrpSpPr>
      <p:grpSpPr>
        <a:xfrm>
          <a:off x="0" y="0"/>
          <a:ext cx="0" cy="0"/>
          <a:chOff x="0" y="0"/>
          <a:chExt cx="0" cy="0"/>
        </a:xfrm>
      </p:grpSpPr>
    </p:spTree>
    <p:extLst>
      <p:ext uri="{BB962C8B-B14F-4D97-AF65-F5344CB8AC3E}">
        <p14:creationId xmlns:p14="http://schemas.microsoft.com/office/powerpoint/2010/main" val="1351511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206"/>
        <p:cNvGrpSpPr/>
        <p:nvPr/>
      </p:nvGrpSpPr>
      <p:grpSpPr>
        <a:xfrm>
          <a:off x="0" y="0"/>
          <a:ext cx="0" cy="0"/>
          <a:chOff x="0" y="0"/>
          <a:chExt cx="0" cy="0"/>
        </a:xfrm>
      </p:grpSpPr>
    </p:spTree>
    <p:extLst>
      <p:ext uri="{BB962C8B-B14F-4D97-AF65-F5344CB8AC3E}">
        <p14:creationId xmlns:p14="http://schemas.microsoft.com/office/powerpoint/2010/main" val="1314840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73"/>
        <p:cNvGrpSpPr/>
        <p:nvPr/>
      </p:nvGrpSpPr>
      <p:grpSpPr>
        <a:xfrm>
          <a:off x="0" y="0"/>
          <a:ext cx="0" cy="0"/>
          <a:chOff x="0" y="0"/>
          <a:chExt cx="0" cy="0"/>
        </a:xfrm>
      </p:grpSpPr>
      <p:pic>
        <p:nvPicPr>
          <p:cNvPr id="474" name="Google Shape;474;p20"/>
          <p:cNvPicPr preferRelativeResize="0"/>
          <p:nvPr/>
        </p:nvPicPr>
        <p:blipFill rotWithShape="1">
          <a:blip r:embed="rId2">
            <a:alphaModFix/>
          </a:blip>
          <a:srcRect/>
          <a:stretch/>
        </p:blipFill>
        <p:spPr>
          <a:xfrm flipH="1">
            <a:off x="0" y="-6294"/>
            <a:ext cx="9144000" cy="5156088"/>
          </a:xfrm>
          <a:prstGeom prst="rect">
            <a:avLst/>
          </a:prstGeom>
          <a:noFill/>
          <a:ln>
            <a:noFill/>
          </a:ln>
        </p:spPr>
      </p:pic>
      <p:sp>
        <p:nvSpPr>
          <p:cNvPr id="475" name="Google Shape;475;p20"/>
          <p:cNvSpPr txBox="1">
            <a:spLocks noGrp="1"/>
          </p:cNvSpPr>
          <p:nvPr>
            <p:ph type="title"/>
          </p:nvPr>
        </p:nvSpPr>
        <p:spPr>
          <a:xfrm flipH="1">
            <a:off x="4876163" y="1697816"/>
            <a:ext cx="2715000" cy="1230900"/>
          </a:xfrm>
          <a:prstGeom prst="rect">
            <a:avLst/>
          </a:prstGeom>
        </p:spPr>
        <p:txBody>
          <a:bodyPr spcFirstLastPara="1" wrap="square" lIns="91425" tIns="91425" rIns="91425" bIns="91425" anchor="t" anchorCtr="0">
            <a:noAutofit/>
          </a:bodyPr>
          <a:lstStyle>
            <a:lvl1pPr lvl="0" algn="l" rtl="0">
              <a:spcBef>
                <a:spcPts val="0"/>
              </a:spcBef>
              <a:spcAft>
                <a:spcPts val="0"/>
              </a:spcAft>
              <a:buClr>
                <a:schemeClr val="dk1"/>
              </a:buClr>
              <a:buSzPts val="2800"/>
              <a:buFont typeface="Grand Hotel"/>
              <a:buNone/>
              <a:defRPr>
                <a:solidFill>
                  <a:schemeClr val="dk1"/>
                </a:solidFill>
                <a:latin typeface="Grand Hotel"/>
                <a:ea typeface="Grand Hotel"/>
                <a:cs typeface="Grand Hotel"/>
                <a:sym typeface="Grand Hotel"/>
              </a:defRPr>
            </a:lvl1pPr>
            <a:lvl2pPr lvl="1"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2pPr>
            <a:lvl3pPr lvl="2"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3pPr>
            <a:lvl4pPr lvl="3"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4pPr>
            <a:lvl5pPr lvl="4"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5pPr>
            <a:lvl6pPr lvl="5"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6pPr>
            <a:lvl7pPr lvl="6"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7pPr>
            <a:lvl8pPr lvl="7"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8pPr>
            <a:lvl9pPr lvl="8"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9pPr>
          </a:lstStyle>
          <a:p>
            <a:endParaRPr/>
          </a:p>
        </p:txBody>
      </p:sp>
      <p:sp>
        <p:nvSpPr>
          <p:cNvPr id="476" name="Google Shape;476;p20"/>
          <p:cNvSpPr txBox="1">
            <a:spLocks noGrp="1"/>
          </p:cNvSpPr>
          <p:nvPr>
            <p:ph type="subTitle" idx="1"/>
          </p:nvPr>
        </p:nvSpPr>
        <p:spPr>
          <a:xfrm flipH="1">
            <a:off x="4876138" y="2774363"/>
            <a:ext cx="3466800" cy="862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477" name="Google Shape;477;p20"/>
          <p:cNvGrpSpPr/>
          <p:nvPr/>
        </p:nvGrpSpPr>
        <p:grpSpPr>
          <a:xfrm rot="10800000" flipH="1">
            <a:off x="324243" y="146093"/>
            <a:ext cx="8495525" cy="2247967"/>
            <a:chOff x="245800" y="1896900"/>
            <a:chExt cx="7086100" cy="1875025"/>
          </a:xfrm>
        </p:grpSpPr>
        <p:sp>
          <p:nvSpPr>
            <p:cNvPr id="478" name="Google Shape;478;p20"/>
            <p:cNvSpPr/>
            <p:nvPr/>
          </p:nvSpPr>
          <p:spPr>
            <a:xfrm>
              <a:off x="335525" y="2058375"/>
              <a:ext cx="6911800" cy="1713550"/>
            </a:xfrm>
            <a:custGeom>
              <a:avLst/>
              <a:gdLst/>
              <a:ahLst/>
              <a:cxnLst/>
              <a:rect l="l" t="t" r="r" b="b"/>
              <a:pathLst>
                <a:path w="276472" h="68542" fill="none" extrusionOk="0">
                  <a:moveTo>
                    <a:pt x="513" y="1"/>
                  </a:moveTo>
                  <a:cubicBezTo>
                    <a:pt x="0" y="1026"/>
                    <a:pt x="205" y="2052"/>
                    <a:pt x="205" y="3077"/>
                  </a:cubicBezTo>
                  <a:cubicBezTo>
                    <a:pt x="205" y="3384"/>
                    <a:pt x="256" y="3743"/>
                    <a:pt x="256" y="4000"/>
                  </a:cubicBezTo>
                  <a:cubicBezTo>
                    <a:pt x="256" y="10254"/>
                    <a:pt x="256" y="16457"/>
                    <a:pt x="359" y="22711"/>
                  </a:cubicBezTo>
                  <a:cubicBezTo>
                    <a:pt x="462" y="28453"/>
                    <a:pt x="256" y="34297"/>
                    <a:pt x="462" y="40090"/>
                  </a:cubicBezTo>
                  <a:cubicBezTo>
                    <a:pt x="667" y="46652"/>
                    <a:pt x="462" y="53265"/>
                    <a:pt x="615" y="59827"/>
                  </a:cubicBezTo>
                  <a:cubicBezTo>
                    <a:pt x="667" y="61519"/>
                    <a:pt x="410" y="63159"/>
                    <a:pt x="667" y="64851"/>
                  </a:cubicBezTo>
                  <a:cubicBezTo>
                    <a:pt x="769" y="65722"/>
                    <a:pt x="923" y="65927"/>
                    <a:pt x="1794" y="65927"/>
                  </a:cubicBezTo>
                  <a:lnTo>
                    <a:pt x="12099" y="66081"/>
                  </a:lnTo>
                  <a:cubicBezTo>
                    <a:pt x="15892" y="66184"/>
                    <a:pt x="19686" y="66235"/>
                    <a:pt x="23479" y="66338"/>
                  </a:cubicBezTo>
                  <a:cubicBezTo>
                    <a:pt x="26401" y="66389"/>
                    <a:pt x="29272" y="66389"/>
                    <a:pt x="32194" y="66491"/>
                  </a:cubicBezTo>
                  <a:cubicBezTo>
                    <a:pt x="35117" y="66594"/>
                    <a:pt x="37936" y="66543"/>
                    <a:pt x="40858" y="66645"/>
                  </a:cubicBezTo>
                  <a:cubicBezTo>
                    <a:pt x="43780" y="66748"/>
                    <a:pt x="46805" y="66696"/>
                    <a:pt x="49778" y="66799"/>
                  </a:cubicBezTo>
                  <a:cubicBezTo>
                    <a:pt x="53008" y="66850"/>
                    <a:pt x="56135" y="66850"/>
                    <a:pt x="59314" y="66953"/>
                  </a:cubicBezTo>
                  <a:cubicBezTo>
                    <a:pt x="62338" y="67004"/>
                    <a:pt x="65363" y="66953"/>
                    <a:pt x="68387" y="67106"/>
                  </a:cubicBezTo>
                  <a:cubicBezTo>
                    <a:pt x="71668" y="67209"/>
                    <a:pt x="74949" y="67106"/>
                    <a:pt x="78230" y="67260"/>
                  </a:cubicBezTo>
                  <a:cubicBezTo>
                    <a:pt x="80999" y="67414"/>
                    <a:pt x="83716" y="67260"/>
                    <a:pt x="86484" y="67414"/>
                  </a:cubicBezTo>
                  <a:cubicBezTo>
                    <a:pt x="90483" y="67568"/>
                    <a:pt x="94481" y="67517"/>
                    <a:pt x="98480" y="67670"/>
                  </a:cubicBezTo>
                  <a:cubicBezTo>
                    <a:pt x="101402" y="67773"/>
                    <a:pt x="104324" y="67670"/>
                    <a:pt x="107246" y="67773"/>
                  </a:cubicBezTo>
                  <a:cubicBezTo>
                    <a:pt x="113039" y="67978"/>
                    <a:pt x="118883" y="67978"/>
                    <a:pt x="124676" y="68132"/>
                  </a:cubicBezTo>
                  <a:cubicBezTo>
                    <a:pt x="127649" y="68183"/>
                    <a:pt x="130623" y="68132"/>
                    <a:pt x="133596" y="68234"/>
                  </a:cubicBezTo>
                  <a:cubicBezTo>
                    <a:pt x="139082" y="68542"/>
                    <a:pt x="144516" y="68439"/>
                    <a:pt x="150001" y="68337"/>
                  </a:cubicBezTo>
                  <a:cubicBezTo>
                    <a:pt x="153743" y="68286"/>
                    <a:pt x="157537" y="68388"/>
                    <a:pt x="161279" y="68132"/>
                  </a:cubicBezTo>
                  <a:cubicBezTo>
                    <a:pt x="162407" y="68081"/>
                    <a:pt x="163535" y="68081"/>
                    <a:pt x="164663" y="68081"/>
                  </a:cubicBezTo>
                  <a:cubicBezTo>
                    <a:pt x="168456" y="68081"/>
                    <a:pt x="172199" y="67927"/>
                    <a:pt x="175992" y="67875"/>
                  </a:cubicBezTo>
                  <a:cubicBezTo>
                    <a:pt x="179222" y="67824"/>
                    <a:pt x="182503" y="67875"/>
                    <a:pt x="185733" y="67722"/>
                  </a:cubicBezTo>
                  <a:cubicBezTo>
                    <a:pt x="189987" y="67568"/>
                    <a:pt x="194242" y="67517"/>
                    <a:pt x="198497" y="67465"/>
                  </a:cubicBezTo>
                  <a:cubicBezTo>
                    <a:pt x="200856" y="67414"/>
                    <a:pt x="203163" y="67363"/>
                    <a:pt x="205521" y="67312"/>
                  </a:cubicBezTo>
                  <a:cubicBezTo>
                    <a:pt x="209058" y="67260"/>
                    <a:pt x="212544" y="67209"/>
                    <a:pt x="216133" y="67158"/>
                  </a:cubicBezTo>
                  <a:cubicBezTo>
                    <a:pt x="218952" y="67055"/>
                    <a:pt x="221772" y="67004"/>
                    <a:pt x="224591" y="67004"/>
                  </a:cubicBezTo>
                  <a:cubicBezTo>
                    <a:pt x="227770" y="67004"/>
                    <a:pt x="230948" y="66953"/>
                    <a:pt x="234126" y="66850"/>
                  </a:cubicBezTo>
                  <a:cubicBezTo>
                    <a:pt x="237561" y="66696"/>
                    <a:pt x="240996" y="66748"/>
                    <a:pt x="244431" y="66645"/>
                  </a:cubicBezTo>
                  <a:cubicBezTo>
                    <a:pt x="247455" y="66594"/>
                    <a:pt x="250480" y="66594"/>
                    <a:pt x="253505" y="66491"/>
                  </a:cubicBezTo>
                  <a:cubicBezTo>
                    <a:pt x="256324" y="66440"/>
                    <a:pt x="259195" y="66491"/>
                    <a:pt x="262015" y="66338"/>
                  </a:cubicBezTo>
                  <a:cubicBezTo>
                    <a:pt x="264885" y="66235"/>
                    <a:pt x="267654" y="66338"/>
                    <a:pt x="270473" y="66184"/>
                  </a:cubicBezTo>
                  <a:cubicBezTo>
                    <a:pt x="272473" y="66030"/>
                    <a:pt x="274472" y="66184"/>
                    <a:pt x="276471" y="65979"/>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0"/>
            <p:cNvSpPr/>
            <p:nvPr/>
          </p:nvSpPr>
          <p:spPr>
            <a:xfrm>
              <a:off x="245800" y="1896900"/>
              <a:ext cx="2556850" cy="1730200"/>
            </a:xfrm>
            <a:custGeom>
              <a:avLst/>
              <a:gdLst/>
              <a:ahLst/>
              <a:cxnLst/>
              <a:rect l="l" t="t" r="r" b="b"/>
              <a:pathLst>
                <a:path w="102274" h="69208" fill="none" extrusionOk="0">
                  <a:moveTo>
                    <a:pt x="102274" y="69208"/>
                  </a:moveTo>
                  <a:cubicBezTo>
                    <a:pt x="102223" y="69157"/>
                    <a:pt x="102171" y="69157"/>
                    <a:pt x="102120" y="69157"/>
                  </a:cubicBezTo>
                  <a:cubicBezTo>
                    <a:pt x="98070" y="69105"/>
                    <a:pt x="94020" y="69054"/>
                    <a:pt x="89970" y="69003"/>
                  </a:cubicBezTo>
                  <a:cubicBezTo>
                    <a:pt x="86587" y="68952"/>
                    <a:pt x="83255" y="68849"/>
                    <a:pt x="79871" y="68798"/>
                  </a:cubicBezTo>
                  <a:cubicBezTo>
                    <a:pt x="77205" y="68798"/>
                    <a:pt x="74488" y="68747"/>
                    <a:pt x="71823" y="68644"/>
                  </a:cubicBezTo>
                  <a:cubicBezTo>
                    <a:pt x="68747" y="68542"/>
                    <a:pt x="65722" y="68593"/>
                    <a:pt x="62646" y="68490"/>
                  </a:cubicBezTo>
                  <a:cubicBezTo>
                    <a:pt x="59622" y="68439"/>
                    <a:pt x="56392" y="68439"/>
                    <a:pt x="53265" y="68336"/>
                  </a:cubicBezTo>
                  <a:cubicBezTo>
                    <a:pt x="50138" y="68285"/>
                    <a:pt x="47113" y="68285"/>
                    <a:pt x="44037" y="68183"/>
                  </a:cubicBezTo>
                  <a:cubicBezTo>
                    <a:pt x="41217" y="68080"/>
                    <a:pt x="38347" y="68131"/>
                    <a:pt x="35527" y="68029"/>
                  </a:cubicBezTo>
                  <a:cubicBezTo>
                    <a:pt x="32656" y="67926"/>
                    <a:pt x="29734" y="67978"/>
                    <a:pt x="26812" y="67875"/>
                  </a:cubicBezTo>
                  <a:cubicBezTo>
                    <a:pt x="23890" y="67824"/>
                    <a:pt x="21173" y="67875"/>
                    <a:pt x="18353" y="67721"/>
                  </a:cubicBezTo>
                  <a:cubicBezTo>
                    <a:pt x="14816" y="67619"/>
                    <a:pt x="11330" y="67721"/>
                    <a:pt x="7742" y="67568"/>
                  </a:cubicBezTo>
                  <a:cubicBezTo>
                    <a:pt x="5742" y="67465"/>
                    <a:pt x="3692" y="67568"/>
                    <a:pt x="1692" y="67465"/>
                  </a:cubicBezTo>
                  <a:cubicBezTo>
                    <a:pt x="770" y="67414"/>
                    <a:pt x="462" y="67157"/>
                    <a:pt x="462" y="66235"/>
                  </a:cubicBezTo>
                  <a:lnTo>
                    <a:pt x="462" y="60390"/>
                  </a:lnTo>
                  <a:cubicBezTo>
                    <a:pt x="462" y="58032"/>
                    <a:pt x="513" y="55674"/>
                    <a:pt x="462" y="53316"/>
                  </a:cubicBezTo>
                  <a:cubicBezTo>
                    <a:pt x="206" y="46703"/>
                    <a:pt x="462" y="40090"/>
                    <a:pt x="359" y="33476"/>
                  </a:cubicBezTo>
                  <a:cubicBezTo>
                    <a:pt x="154" y="26658"/>
                    <a:pt x="206" y="19840"/>
                    <a:pt x="154" y="13022"/>
                  </a:cubicBezTo>
                  <a:cubicBezTo>
                    <a:pt x="154" y="10715"/>
                    <a:pt x="1" y="8408"/>
                    <a:pt x="52" y="6101"/>
                  </a:cubicBezTo>
                  <a:cubicBezTo>
                    <a:pt x="52" y="4563"/>
                    <a:pt x="52" y="3076"/>
                    <a:pt x="103" y="1539"/>
                  </a:cubicBezTo>
                  <a:cubicBezTo>
                    <a:pt x="103" y="1026"/>
                    <a:pt x="52" y="513"/>
                    <a:pt x="1" y="1"/>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0"/>
            <p:cNvSpPr/>
            <p:nvPr/>
          </p:nvSpPr>
          <p:spPr>
            <a:xfrm>
              <a:off x="3942000" y="3579675"/>
              <a:ext cx="3389900" cy="66650"/>
            </a:xfrm>
            <a:custGeom>
              <a:avLst/>
              <a:gdLst/>
              <a:ahLst/>
              <a:cxnLst/>
              <a:rect l="l" t="t" r="r" b="b"/>
              <a:pathLst>
                <a:path w="135596" h="2666" fill="none" extrusionOk="0">
                  <a:moveTo>
                    <a:pt x="135596" y="0"/>
                  </a:moveTo>
                  <a:cubicBezTo>
                    <a:pt x="134212" y="410"/>
                    <a:pt x="132725" y="205"/>
                    <a:pt x="131289" y="257"/>
                  </a:cubicBezTo>
                  <a:cubicBezTo>
                    <a:pt x="128265" y="410"/>
                    <a:pt x="125240" y="359"/>
                    <a:pt x="122216" y="462"/>
                  </a:cubicBezTo>
                  <a:cubicBezTo>
                    <a:pt x="120319" y="564"/>
                    <a:pt x="118319" y="462"/>
                    <a:pt x="116371" y="513"/>
                  </a:cubicBezTo>
                  <a:cubicBezTo>
                    <a:pt x="113193" y="667"/>
                    <a:pt x="109963" y="667"/>
                    <a:pt x="106785" y="718"/>
                  </a:cubicBezTo>
                  <a:cubicBezTo>
                    <a:pt x="103863" y="769"/>
                    <a:pt x="100992" y="769"/>
                    <a:pt x="98070" y="872"/>
                  </a:cubicBezTo>
                  <a:cubicBezTo>
                    <a:pt x="95148" y="923"/>
                    <a:pt x="92174" y="923"/>
                    <a:pt x="89252" y="1025"/>
                  </a:cubicBezTo>
                  <a:cubicBezTo>
                    <a:pt x="86279" y="1077"/>
                    <a:pt x="83306" y="1025"/>
                    <a:pt x="80332" y="1179"/>
                  </a:cubicBezTo>
                  <a:cubicBezTo>
                    <a:pt x="76692" y="1384"/>
                    <a:pt x="73053" y="1179"/>
                    <a:pt x="69413" y="1333"/>
                  </a:cubicBezTo>
                  <a:cubicBezTo>
                    <a:pt x="66593" y="1487"/>
                    <a:pt x="63722" y="1333"/>
                    <a:pt x="60903" y="1487"/>
                  </a:cubicBezTo>
                  <a:cubicBezTo>
                    <a:pt x="58032" y="1641"/>
                    <a:pt x="55110" y="1538"/>
                    <a:pt x="52188" y="1641"/>
                  </a:cubicBezTo>
                  <a:cubicBezTo>
                    <a:pt x="49266" y="1692"/>
                    <a:pt x="46497" y="1641"/>
                    <a:pt x="43678" y="1794"/>
                  </a:cubicBezTo>
                  <a:cubicBezTo>
                    <a:pt x="40705" y="1897"/>
                    <a:pt x="37782" y="1794"/>
                    <a:pt x="34809" y="1948"/>
                  </a:cubicBezTo>
                  <a:cubicBezTo>
                    <a:pt x="31887" y="2102"/>
                    <a:pt x="28914" y="1948"/>
                    <a:pt x="25992" y="2102"/>
                  </a:cubicBezTo>
                  <a:cubicBezTo>
                    <a:pt x="23018" y="2205"/>
                    <a:pt x="20096" y="2153"/>
                    <a:pt x="17123" y="2256"/>
                  </a:cubicBezTo>
                  <a:cubicBezTo>
                    <a:pt x="14354" y="2307"/>
                    <a:pt x="11535" y="2358"/>
                    <a:pt x="8767" y="2410"/>
                  </a:cubicBezTo>
                  <a:cubicBezTo>
                    <a:pt x="6050" y="2461"/>
                    <a:pt x="3384" y="2512"/>
                    <a:pt x="667" y="2512"/>
                  </a:cubicBezTo>
                  <a:cubicBezTo>
                    <a:pt x="462" y="2563"/>
                    <a:pt x="205" y="2563"/>
                    <a:pt x="0" y="2666"/>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0"/>
            <p:cNvSpPr/>
            <p:nvPr/>
          </p:nvSpPr>
          <p:spPr>
            <a:xfrm>
              <a:off x="3166604" y="3630178"/>
              <a:ext cx="40524" cy="27438"/>
            </a:xfrm>
            <a:custGeom>
              <a:avLst/>
              <a:gdLst/>
              <a:ahLst/>
              <a:cxnLst/>
              <a:rect l="l" t="t" r="r" b="b"/>
              <a:pathLst>
                <a:path w="3077" h="2083" extrusionOk="0">
                  <a:moveTo>
                    <a:pt x="1436" y="0"/>
                  </a:moveTo>
                  <a:cubicBezTo>
                    <a:pt x="924" y="51"/>
                    <a:pt x="514" y="359"/>
                    <a:pt x="309" y="769"/>
                  </a:cubicBezTo>
                  <a:cubicBezTo>
                    <a:pt x="52" y="1025"/>
                    <a:pt x="1" y="1436"/>
                    <a:pt x="206" y="1743"/>
                  </a:cubicBezTo>
                  <a:cubicBezTo>
                    <a:pt x="367" y="1945"/>
                    <a:pt x="624" y="2083"/>
                    <a:pt x="900" y="2083"/>
                  </a:cubicBezTo>
                  <a:cubicBezTo>
                    <a:pt x="975" y="2083"/>
                    <a:pt x="1052" y="2073"/>
                    <a:pt x="1129" y="2051"/>
                  </a:cubicBezTo>
                  <a:cubicBezTo>
                    <a:pt x="1795" y="1897"/>
                    <a:pt x="2359" y="1487"/>
                    <a:pt x="2769" y="974"/>
                  </a:cubicBezTo>
                  <a:cubicBezTo>
                    <a:pt x="3077" y="513"/>
                    <a:pt x="2923" y="205"/>
                    <a:pt x="2359" y="103"/>
                  </a:cubicBezTo>
                  <a:cubicBezTo>
                    <a:pt x="2103" y="51"/>
                    <a:pt x="1795" y="51"/>
                    <a:pt x="143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0"/>
            <p:cNvSpPr/>
            <p:nvPr/>
          </p:nvSpPr>
          <p:spPr>
            <a:xfrm>
              <a:off x="3375229" y="3627096"/>
              <a:ext cx="35124" cy="29427"/>
            </a:xfrm>
            <a:custGeom>
              <a:avLst/>
              <a:gdLst/>
              <a:ahLst/>
              <a:cxnLst/>
              <a:rect l="l" t="t" r="r" b="b"/>
              <a:pathLst>
                <a:path w="2667" h="2234" extrusionOk="0">
                  <a:moveTo>
                    <a:pt x="1539" y="1"/>
                  </a:moveTo>
                  <a:cubicBezTo>
                    <a:pt x="1157" y="1"/>
                    <a:pt x="791" y="202"/>
                    <a:pt x="565" y="542"/>
                  </a:cubicBezTo>
                  <a:cubicBezTo>
                    <a:pt x="308" y="849"/>
                    <a:pt x="1" y="1157"/>
                    <a:pt x="206" y="1567"/>
                  </a:cubicBezTo>
                  <a:cubicBezTo>
                    <a:pt x="411" y="1977"/>
                    <a:pt x="821" y="2233"/>
                    <a:pt x="1231" y="2233"/>
                  </a:cubicBezTo>
                  <a:cubicBezTo>
                    <a:pt x="1898" y="2182"/>
                    <a:pt x="2513" y="1721"/>
                    <a:pt x="2667" y="1054"/>
                  </a:cubicBezTo>
                  <a:cubicBezTo>
                    <a:pt x="2667" y="593"/>
                    <a:pt x="2410" y="183"/>
                    <a:pt x="1949" y="80"/>
                  </a:cubicBezTo>
                  <a:cubicBezTo>
                    <a:pt x="1814" y="26"/>
                    <a:pt x="1676" y="1"/>
                    <a:pt x="153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0"/>
            <p:cNvSpPr/>
            <p:nvPr/>
          </p:nvSpPr>
          <p:spPr>
            <a:xfrm>
              <a:off x="3268552" y="3632879"/>
              <a:ext cx="35124" cy="24488"/>
            </a:xfrm>
            <a:custGeom>
              <a:avLst/>
              <a:gdLst/>
              <a:ahLst/>
              <a:cxnLst/>
              <a:rect l="l" t="t" r="r" b="b"/>
              <a:pathLst>
                <a:path w="2667" h="1859" extrusionOk="0">
                  <a:moveTo>
                    <a:pt x="1724" y="0"/>
                  </a:moveTo>
                  <a:cubicBezTo>
                    <a:pt x="1626" y="0"/>
                    <a:pt x="1529" y="17"/>
                    <a:pt x="1436" y="51"/>
                  </a:cubicBezTo>
                  <a:cubicBezTo>
                    <a:pt x="1026" y="154"/>
                    <a:pt x="667" y="359"/>
                    <a:pt x="411" y="667"/>
                  </a:cubicBezTo>
                  <a:cubicBezTo>
                    <a:pt x="206" y="923"/>
                    <a:pt x="1" y="1179"/>
                    <a:pt x="155" y="1538"/>
                  </a:cubicBezTo>
                  <a:cubicBezTo>
                    <a:pt x="240" y="1752"/>
                    <a:pt x="468" y="1859"/>
                    <a:pt x="690" y="1859"/>
                  </a:cubicBezTo>
                  <a:cubicBezTo>
                    <a:pt x="734" y="1859"/>
                    <a:pt x="778" y="1854"/>
                    <a:pt x="821" y="1846"/>
                  </a:cubicBezTo>
                  <a:lnTo>
                    <a:pt x="1539" y="1846"/>
                  </a:lnTo>
                  <a:cubicBezTo>
                    <a:pt x="1693" y="1794"/>
                    <a:pt x="1846" y="1743"/>
                    <a:pt x="2000" y="1692"/>
                  </a:cubicBezTo>
                  <a:cubicBezTo>
                    <a:pt x="2410" y="1487"/>
                    <a:pt x="2667" y="974"/>
                    <a:pt x="2513" y="513"/>
                  </a:cubicBezTo>
                  <a:cubicBezTo>
                    <a:pt x="2394" y="195"/>
                    <a:pt x="2059" y="0"/>
                    <a:pt x="172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0"/>
            <p:cNvSpPr/>
            <p:nvPr/>
          </p:nvSpPr>
          <p:spPr>
            <a:xfrm>
              <a:off x="3486633" y="3632536"/>
              <a:ext cx="30976" cy="27570"/>
            </a:xfrm>
            <a:custGeom>
              <a:avLst/>
              <a:gdLst/>
              <a:ahLst/>
              <a:cxnLst/>
              <a:rect l="l" t="t" r="r" b="b"/>
              <a:pathLst>
                <a:path w="2352" h="2093" extrusionOk="0">
                  <a:moveTo>
                    <a:pt x="1385" y="1"/>
                  </a:moveTo>
                  <a:cubicBezTo>
                    <a:pt x="1167" y="1"/>
                    <a:pt x="949" y="77"/>
                    <a:pt x="769" y="231"/>
                  </a:cubicBezTo>
                  <a:cubicBezTo>
                    <a:pt x="308" y="488"/>
                    <a:pt x="0" y="1000"/>
                    <a:pt x="52" y="1564"/>
                  </a:cubicBezTo>
                  <a:cubicBezTo>
                    <a:pt x="103" y="1820"/>
                    <a:pt x="308" y="2026"/>
                    <a:pt x="564" y="2077"/>
                  </a:cubicBezTo>
                  <a:cubicBezTo>
                    <a:pt x="606" y="2087"/>
                    <a:pt x="651" y="2092"/>
                    <a:pt x="698" y="2092"/>
                  </a:cubicBezTo>
                  <a:cubicBezTo>
                    <a:pt x="1335" y="2092"/>
                    <a:pt x="2352" y="1163"/>
                    <a:pt x="2256" y="590"/>
                  </a:cubicBezTo>
                  <a:cubicBezTo>
                    <a:pt x="2256" y="436"/>
                    <a:pt x="2154" y="283"/>
                    <a:pt x="2000" y="231"/>
                  </a:cubicBezTo>
                  <a:cubicBezTo>
                    <a:pt x="1820" y="77"/>
                    <a:pt x="1603" y="1"/>
                    <a:pt x="138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0"/>
            <p:cNvSpPr/>
            <p:nvPr/>
          </p:nvSpPr>
          <p:spPr>
            <a:xfrm>
              <a:off x="3589253" y="3632879"/>
              <a:ext cx="31068" cy="24988"/>
            </a:xfrm>
            <a:custGeom>
              <a:avLst/>
              <a:gdLst/>
              <a:ahLst/>
              <a:cxnLst/>
              <a:rect l="l" t="t" r="r" b="b"/>
              <a:pathLst>
                <a:path w="2359" h="1897" extrusionOk="0">
                  <a:moveTo>
                    <a:pt x="1282" y="0"/>
                  </a:moveTo>
                  <a:cubicBezTo>
                    <a:pt x="667" y="0"/>
                    <a:pt x="103" y="410"/>
                    <a:pt x="1" y="1077"/>
                  </a:cubicBezTo>
                  <a:cubicBezTo>
                    <a:pt x="1" y="1436"/>
                    <a:pt x="565" y="1897"/>
                    <a:pt x="1026" y="1897"/>
                  </a:cubicBezTo>
                  <a:cubicBezTo>
                    <a:pt x="1539" y="1897"/>
                    <a:pt x="2308" y="1333"/>
                    <a:pt x="2308" y="923"/>
                  </a:cubicBezTo>
                  <a:cubicBezTo>
                    <a:pt x="2359" y="615"/>
                    <a:pt x="1692" y="51"/>
                    <a:pt x="128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6" name="Google Shape;486;p20"/>
          <p:cNvGrpSpPr/>
          <p:nvPr/>
        </p:nvGrpSpPr>
        <p:grpSpPr>
          <a:xfrm flipH="1">
            <a:off x="324243" y="2743143"/>
            <a:ext cx="8495525" cy="2247967"/>
            <a:chOff x="245800" y="1896900"/>
            <a:chExt cx="7086100" cy="1875025"/>
          </a:xfrm>
        </p:grpSpPr>
        <p:sp>
          <p:nvSpPr>
            <p:cNvPr id="487" name="Google Shape;487;p20"/>
            <p:cNvSpPr/>
            <p:nvPr/>
          </p:nvSpPr>
          <p:spPr>
            <a:xfrm>
              <a:off x="335525" y="2058375"/>
              <a:ext cx="6911800" cy="1713550"/>
            </a:xfrm>
            <a:custGeom>
              <a:avLst/>
              <a:gdLst/>
              <a:ahLst/>
              <a:cxnLst/>
              <a:rect l="l" t="t" r="r" b="b"/>
              <a:pathLst>
                <a:path w="276472" h="68542" fill="none" extrusionOk="0">
                  <a:moveTo>
                    <a:pt x="513" y="1"/>
                  </a:moveTo>
                  <a:cubicBezTo>
                    <a:pt x="0" y="1026"/>
                    <a:pt x="205" y="2052"/>
                    <a:pt x="205" y="3077"/>
                  </a:cubicBezTo>
                  <a:cubicBezTo>
                    <a:pt x="205" y="3384"/>
                    <a:pt x="256" y="3743"/>
                    <a:pt x="256" y="4000"/>
                  </a:cubicBezTo>
                  <a:cubicBezTo>
                    <a:pt x="256" y="10254"/>
                    <a:pt x="256" y="16457"/>
                    <a:pt x="359" y="22711"/>
                  </a:cubicBezTo>
                  <a:cubicBezTo>
                    <a:pt x="462" y="28453"/>
                    <a:pt x="256" y="34297"/>
                    <a:pt x="462" y="40090"/>
                  </a:cubicBezTo>
                  <a:cubicBezTo>
                    <a:pt x="667" y="46652"/>
                    <a:pt x="462" y="53265"/>
                    <a:pt x="615" y="59827"/>
                  </a:cubicBezTo>
                  <a:cubicBezTo>
                    <a:pt x="667" y="61519"/>
                    <a:pt x="410" y="63159"/>
                    <a:pt x="667" y="64851"/>
                  </a:cubicBezTo>
                  <a:cubicBezTo>
                    <a:pt x="769" y="65722"/>
                    <a:pt x="923" y="65927"/>
                    <a:pt x="1794" y="65927"/>
                  </a:cubicBezTo>
                  <a:lnTo>
                    <a:pt x="12099" y="66081"/>
                  </a:lnTo>
                  <a:cubicBezTo>
                    <a:pt x="15892" y="66184"/>
                    <a:pt x="19686" y="66235"/>
                    <a:pt x="23479" y="66338"/>
                  </a:cubicBezTo>
                  <a:cubicBezTo>
                    <a:pt x="26401" y="66389"/>
                    <a:pt x="29272" y="66389"/>
                    <a:pt x="32194" y="66491"/>
                  </a:cubicBezTo>
                  <a:cubicBezTo>
                    <a:pt x="35117" y="66594"/>
                    <a:pt x="37936" y="66543"/>
                    <a:pt x="40858" y="66645"/>
                  </a:cubicBezTo>
                  <a:cubicBezTo>
                    <a:pt x="43780" y="66748"/>
                    <a:pt x="46805" y="66696"/>
                    <a:pt x="49778" y="66799"/>
                  </a:cubicBezTo>
                  <a:cubicBezTo>
                    <a:pt x="53008" y="66850"/>
                    <a:pt x="56135" y="66850"/>
                    <a:pt x="59314" y="66953"/>
                  </a:cubicBezTo>
                  <a:cubicBezTo>
                    <a:pt x="62338" y="67004"/>
                    <a:pt x="65363" y="66953"/>
                    <a:pt x="68387" y="67106"/>
                  </a:cubicBezTo>
                  <a:cubicBezTo>
                    <a:pt x="71668" y="67209"/>
                    <a:pt x="74949" y="67106"/>
                    <a:pt x="78230" y="67260"/>
                  </a:cubicBezTo>
                  <a:cubicBezTo>
                    <a:pt x="80999" y="67414"/>
                    <a:pt x="83716" y="67260"/>
                    <a:pt x="86484" y="67414"/>
                  </a:cubicBezTo>
                  <a:cubicBezTo>
                    <a:pt x="90483" y="67568"/>
                    <a:pt x="94481" y="67517"/>
                    <a:pt x="98480" y="67670"/>
                  </a:cubicBezTo>
                  <a:cubicBezTo>
                    <a:pt x="101402" y="67773"/>
                    <a:pt x="104324" y="67670"/>
                    <a:pt x="107246" y="67773"/>
                  </a:cubicBezTo>
                  <a:cubicBezTo>
                    <a:pt x="113039" y="67978"/>
                    <a:pt x="118883" y="67978"/>
                    <a:pt x="124676" y="68132"/>
                  </a:cubicBezTo>
                  <a:cubicBezTo>
                    <a:pt x="127649" y="68183"/>
                    <a:pt x="130623" y="68132"/>
                    <a:pt x="133596" y="68234"/>
                  </a:cubicBezTo>
                  <a:cubicBezTo>
                    <a:pt x="139082" y="68542"/>
                    <a:pt x="144516" y="68439"/>
                    <a:pt x="150001" y="68337"/>
                  </a:cubicBezTo>
                  <a:cubicBezTo>
                    <a:pt x="153743" y="68286"/>
                    <a:pt x="157537" y="68388"/>
                    <a:pt x="161279" y="68132"/>
                  </a:cubicBezTo>
                  <a:cubicBezTo>
                    <a:pt x="162407" y="68081"/>
                    <a:pt x="163535" y="68081"/>
                    <a:pt x="164663" y="68081"/>
                  </a:cubicBezTo>
                  <a:cubicBezTo>
                    <a:pt x="168456" y="68081"/>
                    <a:pt x="172199" y="67927"/>
                    <a:pt x="175992" y="67875"/>
                  </a:cubicBezTo>
                  <a:cubicBezTo>
                    <a:pt x="179222" y="67824"/>
                    <a:pt x="182503" y="67875"/>
                    <a:pt x="185733" y="67722"/>
                  </a:cubicBezTo>
                  <a:cubicBezTo>
                    <a:pt x="189987" y="67568"/>
                    <a:pt x="194242" y="67517"/>
                    <a:pt x="198497" y="67465"/>
                  </a:cubicBezTo>
                  <a:cubicBezTo>
                    <a:pt x="200856" y="67414"/>
                    <a:pt x="203163" y="67363"/>
                    <a:pt x="205521" y="67312"/>
                  </a:cubicBezTo>
                  <a:cubicBezTo>
                    <a:pt x="209058" y="67260"/>
                    <a:pt x="212544" y="67209"/>
                    <a:pt x="216133" y="67158"/>
                  </a:cubicBezTo>
                  <a:cubicBezTo>
                    <a:pt x="218952" y="67055"/>
                    <a:pt x="221772" y="67004"/>
                    <a:pt x="224591" y="67004"/>
                  </a:cubicBezTo>
                  <a:cubicBezTo>
                    <a:pt x="227770" y="67004"/>
                    <a:pt x="230948" y="66953"/>
                    <a:pt x="234126" y="66850"/>
                  </a:cubicBezTo>
                  <a:cubicBezTo>
                    <a:pt x="237561" y="66696"/>
                    <a:pt x="240996" y="66748"/>
                    <a:pt x="244431" y="66645"/>
                  </a:cubicBezTo>
                  <a:cubicBezTo>
                    <a:pt x="247455" y="66594"/>
                    <a:pt x="250480" y="66594"/>
                    <a:pt x="253505" y="66491"/>
                  </a:cubicBezTo>
                  <a:cubicBezTo>
                    <a:pt x="256324" y="66440"/>
                    <a:pt x="259195" y="66491"/>
                    <a:pt x="262015" y="66338"/>
                  </a:cubicBezTo>
                  <a:cubicBezTo>
                    <a:pt x="264885" y="66235"/>
                    <a:pt x="267654" y="66338"/>
                    <a:pt x="270473" y="66184"/>
                  </a:cubicBezTo>
                  <a:cubicBezTo>
                    <a:pt x="272473" y="66030"/>
                    <a:pt x="274472" y="66184"/>
                    <a:pt x="276471" y="65979"/>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0"/>
            <p:cNvSpPr/>
            <p:nvPr/>
          </p:nvSpPr>
          <p:spPr>
            <a:xfrm>
              <a:off x="245800" y="1896900"/>
              <a:ext cx="2556850" cy="1730200"/>
            </a:xfrm>
            <a:custGeom>
              <a:avLst/>
              <a:gdLst/>
              <a:ahLst/>
              <a:cxnLst/>
              <a:rect l="l" t="t" r="r" b="b"/>
              <a:pathLst>
                <a:path w="102274" h="69208" fill="none" extrusionOk="0">
                  <a:moveTo>
                    <a:pt x="102274" y="69208"/>
                  </a:moveTo>
                  <a:cubicBezTo>
                    <a:pt x="102223" y="69157"/>
                    <a:pt x="102171" y="69157"/>
                    <a:pt x="102120" y="69157"/>
                  </a:cubicBezTo>
                  <a:cubicBezTo>
                    <a:pt x="98070" y="69105"/>
                    <a:pt x="94020" y="69054"/>
                    <a:pt x="89970" y="69003"/>
                  </a:cubicBezTo>
                  <a:cubicBezTo>
                    <a:pt x="86587" y="68952"/>
                    <a:pt x="83255" y="68849"/>
                    <a:pt x="79871" y="68798"/>
                  </a:cubicBezTo>
                  <a:cubicBezTo>
                    <a:pt x="77205" y="68798"/>
                    <a:pt x="74488" y="68747"/>
                    <a:pt x="71823" y="68644"/>
                  </a:cubicBezTo>
                  <a:cubicBezTo>
                    <a:pt x="68747" y="68542"/>
                    <a:pt x="65722" y="68593"/>
                    <a:pt x="62646" y="68490"/>
                  </a:cubicBezTo>
                  <a:cubicBezTo>
                    <a:pt x="59622" y="68439"/>
                    <a:pt x="56392" y="68439"/>
                    <a:pt x="53265" y="68336"/>
                  </a:cubicBezTo>
                  <a:cubicBezTo>
                    <a:pt x="50138" y="68285"/>
                    <a:pt x="47113" y="68285"/>
                    <a:pt x="44037" y="68183"/>
                  </a:cubicBezTo>
                  <a:cubicBezTo>
                    <a:pt x="41217" y="68080"/>
                    <a:pt x="38347" y="68131"/>
                    <a:pt x="35527" y="68029"/>
                  </a:cubicBezTo>
                  <a:cubicBezTo>
                    <a:pt x="32656" y="67926"/>
                    <a:pt x="29734" y="67978"/>
                    <a:pt x="26812" y="67875"/>
                  </a:cubicBezTo>
                  <a:cubicBezTo>
                    <a:pt x="23890" y="67824"/>
                    <a:pt x="21173" y="67875"/>
                    <a:pt x="18353" y="67721"/>
                  </a:cubicBezTo>
                  <a:cubicBezTo>
                    <a:pt x="14816" y="67619"/>
                    <a:pt x="11330" y="67721"/>
                    <a:pt x="7742" y="67568"/>
                  </a:cubicBezTo>
                  <a:cubicBezTo>
                    <a:pt x="5742" y="67465"/>
                    <a:pt x="3692" y="67568"/>
                    <a:pt x="1692" y="67465"/>
                  </a:cubicBezTo>
                  <a:cubicBezTo>
                    <a:pt x="770" y="67414"/>
                    <a:pt x="462" y="67157"/>
                    <a:pt x="462" y="66235"/>
                  </a:cubicBezTo>
                  <a:lnTo>
                    <a:pt x="462" y="60390"/>
                  </a:lnTo>
                  <a:cubicBezTo>
                    <a:pt x="462" y="58032"/>
                    <a:pt x="513" y="55674"/>
                    <a:pt x="462" y="53316"/>
                  </a:cubicBezTo>
                  <a:cubicBezTo>
                    <a:pt x="206" y="46703"/>
                    <a:pt x="462" y="40090"/>
                    <a:pt x="359" y="33476"/>
                  </a:cubicBezTo>
                  <a:cubicBezTo>
                    <a:pt x="154" y="26658"/>
                    <a:pt x="206" y="19840"/>
                    <a:pt x="154" y="13022"/>
                  </a:cubicBezTo>
                  <a:cubicBezTo>
                    <a:pt x="154" y="10715"/>
                    <a:pt x="1" y="8408"/>
                    <a:pt x="52" y="6101"/>
                  </a:cubicBezTo>
                  <a:cubicBezTo>
                    <a:pt x="52" y="4563"/>
                    <a:pt x="52" y="3076"/>
                    <a:pt x="103" y="1539"/>
                  </a:cubicBezTo>
                  <a:cubicBezTo>
                    <a:pt x="103" y="1026"/>
                    <a:pt x="52" y="513"/>
                    <a:pt x="1" y="1"/>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0"/>
            <p:cNvSpPr/>
            <p:nvPr/>
          </p:nvSpPr>
          <p:spPr>
            <a:xfrm>
              <a:off x="3942000" y="3579675"/>
              <a:ext cx="3389900" cy="66650"/>
            </a:xfrm>
            <a:custGeom>
              <a:avLst/>
              <a:gdLst/>
              <a:ahLst/>
              <a:cxnLst/>
              <a:rect l="l" t="t" r="r" b="b"/>
              <a:pathLst>
                <a:path w="135596" h="2666" fill="none" extrusionOk="0">
                  <a:moveTo>
                    <a:pt x="135596" y="0"/>
                  </a:moveTo>
                  <a:cubicBezTo>
                    <a:pt x="134212" y="410"/>
                    <a:pt x="132725" y="205"/>
                    <a:pt x="131289" y="257"/>
                  </a:cubicBezTo>
                  <a:cubicBezTo>
                    <a:pt x="128265" y="410"/>
                    <a:pt x="125240" y="359"/>
                    <a:pt x="122216" y="462"/>
                  </a:cubicBezTo>
                  <a:cubicBezTo>
                    <a:pt x="120319" y="564"/>
                    <a:pt x="118319" y="462"/>
                    <a:pt x="116371" y="513"/>
                  </a:cubicBezTo>
                  <a:cubicBezTo>
                    <a:pt x="113193" y="667"/>
                    <a:pt x="109963" y="667"/>
                    <a:pt x="106785" y="718"/>
                  </a:cubicBezTo>
                  <a:cubicBezTo>
                    <a:pt x="103863" y="769"/>
                    <a:pt x="100992" y="769"/>
                    <a:pt x="98070" y="872"/>
                  </a:cubicBezTo>
                  <a:cubicBezTo>
                    <a:pt x="95148" y="923"/>
                    <a:pt x="92174" y="923"/>
                    <a:pt x="89252" y="1025"/>
                  </a:cubicBezTo>
                  <a:cubicBezTo>
                    <a:pt x="86279" y="1077"/>
                    <a:pt x="83306" y="1025"/>
                    <a:pt x="80332" y="1179"/>
                  </a:cubicBezTo>
                  <a:cubicBezTo>
                    <a:pt x="76692" y="1384"/>
                    <a:pt x="73053" y="1179"/>
                    <a:pt x="69413" y="1333"/>
                  </a:cubicBezTo>
                  <a:cubicBezTo>
                    <a:pt x="66593" y="1487"/>
                    <a:pt x="63722" y="1333"/>
                    <a:pt x="60903" y="1487"/>
                  </a:cubicBezTo>
                  <a:cubicBezTo>
                    <a:pt x="58032" y="1641"/>
                    <a:pt x="55110" y="1538"/>
                    <a:pt x="52188" y="1641"/>
                  </a:cubicBezTo>
                  <a:cubicBezTo>
                    <a:pt x="49266" y="1692"/>
                    <a:pt x="46497" y="1641"/>
                    <a:pt x="43678" y="1794"/>
                  </a:cubicBezTo>
                  <a:cubicBezTo>
                    <a:pt x="40705" y="1897"/>
                    <a:pt x="37782" y="1794"/>
                    <a:pt x="34809" y="1948"/>
                  </a:cubicBezTo>
                  <a:cubicBezTo>
                    <a:pt x="31887" y="2102"/>
                    <a:pt x="28914" y="1948"/>
                    <a:pt x="25992" y="2102"/>
                  </a:cubicBezTo>
                  <a:cubicBezTo>
                    <a:pt x="23018" y="2205"/>
                    <a:pt x="20096" y="2153"/>
                    <a:pt x="17123" y="2256"/>
                  </a:cubicBezTo>
                  <a:cubicBezTo>
                    <a:pt x="14354" y="2307"/>
                    <a:pt x="11535" y="2358"/>
                    <a:pt x="8767" y="2410"/>
                  </a:cubicBezTo>
                  <a:cubicBezTo>
                    <a:pt x="6050" y="2461"/>
                    <a:pt x="3384" y="2512"/>
                    <a:pt x="667" y="2512"/>
                  </a:cubicBezTo>
                  <a:cubicBezTo>
                    <a:pt x="462" y="2563"/>
                    <a:pt x="205" y="2563"/>
                    <a:pt x="0" y="2666"/>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0"/>
            <p:cNvSpPr/>
            <p:nvPr/>
          </p:nvSpPr>
          <p:spPr>
            <a:xfrm>
              <a:off x="3166604" y="3630178"/>
              <a:ext cx="40524" cy="27438"/>
            </a:xfrm>
            <a:custGeom>
              <a:avLst/>
              <a:gdLst/>
              <a:ahLst/>
              <a:cxnLst/>
              <a:rect l="l" t="t" r="r" b="b"/>
              <a:pathLst>
                <a:path w="3077" h="2083" extrusionOk="0">
                  <a:moveTo>
                    <a:pt x="1436" y="0"/>
                  </a:moveTo>
                  <a:cubicBezTo>
                    <a:pt x="924" y="51"/>
                    <a:pt x="514" y="359"/>
                    <a:pt x="309" y="769"/>
                  </a:cubicBezTo>
                  <a:cubicBezTo>
                    <a:pt x="52" y="1025"/>
                    <a:pt x="1" y="1436"/>
                    <a:pt x="206" y="1743"/>
                  </a:cubicBezTo>
                  <a:cubicBezTo>
                    <a:pt x="367" y="1945"/>
                    <a:pt x="624" y="2083"/>
                    <a:pt x="900" y="2083"/>
                  </a:cubicBezTo>
                  <a:cubicBezTo>
                    <a:pt x="975" y="2083"/>
                    <a:pt x="1052" y="2073"/>
                    <a:pt x="1129" y="2051"/>
                  </a:cubicBezTo>
                  <a:cubicBezTo>
                    <a:pt x="1795" y="1897"/>
                    <a:pt x="2359" y="1487"/>
                    <a:pt x="2769" y="974"/>
                  </a:cubicBezTo>
                  <a:cubicBezTo>
                    <a:pt x="3077" y="513"/>
                    <a:pt x="2923" y="205"/>
                    <a:pt x="2359" y="103"/>
                  </a:cubicBezTo>
                  <a:cubicBezTo>
                    <a:pt x="2103" y="51"/>
                    <a:pt x="1795" y="51"/>
                    <a:pt x="143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0"/>
            <p:cNvSpPr/>
            <p:nvPr/>
          </p:nvSpPr>
          <p:spPr>
            <a:xfrm>
              <a:off x="3375229" y="3627096"/>
              <a:ext cx="35124" cy="29427"/>
            </a:xfrm>
            <a:custGeom>
              <a:avLst/>
              <a:gdLst/>
              <a:ahLst/>
              <a:cxnLst/>
              <a:rect l="l" t="t" r="r" b="b"/>
              <a:pathLst>
                <a:path w="2667" h="2234" extrusionOk="0">
                  <a:moveTo>
                    <a:pt x="1539" y="1"/>
                  </a:moveTo>
                  <a:cubicBezTo>
                    <a:pt x="1157" y="1"/>
                    <a:pt x="791" y="202"/>
                    <a:pt x="565" y="542"/>
                  </a:cubicBezTo>
                  <a:cubicBezTo>
                    <a:pt x="308" y="849"/>
                    <a:pt x="1" y="1157"/>
                    <a:pt x="206" y="1567"/>
                  </a:cubicBezTo>
                  <a:cubicBezTo>
                    <a:pt x="411" y="1977"/>
                    <a:pt x="821" y="2233"/>
                    <a:pt x="1231" y="2233"/>
                  </a:cubicBezTo>
                  <a:cubicBezTo>
                    <a:pt x="1898" y="2182"/>
                    <a:pt x="2513" y="1721"/>
                    <a:pt x="2667" y="1054"/>
                  </a:cubicBezTo>
                  <a:cubicBezTo>
                    <a:pt x="2667" y="593"/>
                    <a:pt x="2410" y="183"/>
                    <a:pt x="1949" y="80"/>
                  </a:cubicBezTo>
                  <a:cubicBezTo>
                    <a:pt x="1814" y="26"/>
                    <a:pt x="1676" y="1"/>
                    <a:pt x="153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0"/>
            <p:cNvSpPr/>
            <p:nvPr/>
          </p:nvSpPr>
          <p:spPr>
            <a:xfrm>
              <a:off x="3268552" y="3632879"/>
              <a:ext cx="35124" cy="24488"/>
            </a:xfrm>
            <a:custGeom>
              <a:avLst/>
              <a:gdLst/>
              <a:ahLst/>
              <a:cxnLst/>
              <a:rect l="l" t="t" r="r" b="b"/>
              <a:pathLst>
                <a:path w="2667" h="1859" extrusionOk="0">
                  <a:moveTo>
                    <a:pt x="1724" y="0"/>
                  </a:moveTo>
                  <a:cubicBezTo>
                    <a:pt x="1626" y="0"/>
                    <a:pt x="1529" y="17"/>
                    <a:pt x="1436" y="51"/>
                  </a:cubicBezTo>
                  <a:cubicBezTo>
                    <a:pt x="1026" y="154"/>
                    <a:pt x="667" y="359"/>
                    <a:pt x="411" y="667"/>
                  </a:cubicBezTo>
                  <a:cubicBezTo>
                    <a:pt x="206" y="923"/>
                    <a:pt x="1" y="1179"/>
                    <a:pt x="155" y="1538"/>
                  </a:cubicBezTo>
                  <a:cubicBezTo>
                    <a:pt x="240" y="1752"/>
                    <a:pt x="468" y="1859"/>
                    <a:pt x="690" y="1859"/>
                  </a:cubicBezTo>
                  <a:cubicBezTo>
                    <a:pt x="734" y="1859"/>
                    <a:pt x="778" y="1854"/>
                    <a:pt x="821" y="1846"/>
                  </a:cubicBezTo>
                  <a:lnTo>
                    <a:pt x="1539" y="1846"/>
                  </a:lnTo>
                  <a:cubicBezTo>
                    <a:pt x="1693" y="1794"/>
                    <a:pt x="1846" y="1743"/>
                    <a:pt x="2000" y="1692"/>
                  </a:cubicBezTo>
                  <a:cubicBezTo>
                    <a:pt x="2410" y="1487"/>
                    <a:pt x="2667" y="974"/>
                    <a:pt x="2513" y="513"/>
                  </a:cubicBezTo>
                  <a:cubicBezTo>
                    <a:pt x="2394" y="195"/>
                    <a:pt x="2059" y="0"/>
                    <a:pt x="172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0"/>
            <p:cNvSpPr/>
            <p:nvPr/>
          </p:nvSpPr>
          <p:spPr>
            <a:xfrm>
              <a:off x="3486633" y="3632536"/>
              <a:ext cx="30976" cy="27570"/>
            </a:xfrm>
            <a:custGeom>
              <a:avLst/>
              <a:gdLst/>
              <a:ahLst/>
              <a:cxnLst/>
              <a:rect l="l" t="t" r="r" b="b"/>
              <a:pathLst>
                <a:path w="2352" h="2093" extrusionOk="0">
                  <a:moveTo>
                    <a:pt x="1385" y="1"/>
                  </a:moveTo>
                  <a:cubicBezTo>
                    <a:pt x="1167" y="1"/>
                    <a:pt x="949" y="77"/>
                    <a:pt x="769" y="231"/>
                  </a:cubicBezTo>
                  <a:cubicBezTo>
                    <a:pt x="308" y="488"/>
                    <a:pt x="0" y="1000"/>
                    <a:pt x="52" y="1564"/>
                  </a:cubicBezTo>
                  <a:cubicBezTo>
                    <a:pt x="103" y="1820"/>
                    <a:pt x="308" y="2026"/>
                    <a:pt x="564" y="2077"/>
                  </a:cubicBezTo>
                  <a:cubicBezTo>
                    <a:pt x="606" y="2087"/>
                    <a:pt x="651" y="2092"/>
                    <a:pt x="698" y="2092"/>
                  </a:cubicBezTo>
                  <a:cubicBezTo>
                    <a:pt x="1335" y="2092"/>
                    <a:pt x="2352" y="1163"/>
                    <a:pt x="2256" y="590"/>
                  </a:cubicBezTo>
                  <a:cubicBezTo>
                    <a:pt x="2256" y="436"/>
                    <a:pt x="2154" y="283"/>
                    <a:pt x="2000" y="231"/>
                  </a:cubicBezTo>
                  <a:cubicBezTo>
                    <a:pt x="1820" y="77"/>
                    <a:pt x="1603" y="1"/>
                    <a:pt x="138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0"/>
            <p:cNvSpPr/>
            <p:nvPr/>
          </p:nvSpPr>
          <p:spPr>
            <a:xfrm>
              <a:off x="3589253" y="3632879"/>
              <a:ext cx="31068" cy="24988"/>
            </a:xfrm>
            <a:custGeom>
              <a:avLst/>
              <a:gdLst/>
              <a:ahLst/>
              <a:cxnLst/>
              <a:rect l="l" t="t" r="r" b="b"/>
              <a:pathLst>
                <a:path w="2359" h="1897" extrusionOk="0">
                  <a:moveTo>
                    <a:pt x="1282" y="0"/>
                  </a:moveTo>
                  <a:cubicBezTo>
                    <a:pt x="667" y="0"/>
                    <a:pt x="103" y="410"/>
                    <a:pt x="1" y="1077"/>
                  </a:cubicBezTo>
                  <a:cubicBezTo>
                    <a:pt x="1" y="1436"/>
                    <a:pt x="565" y="1897"/>
                    <a:pt x="1026" y="1897"/>
                  </a:cubicBezTo>
                  <a:cubicBezTo>
                    <a:pt x="1539" y="1897"/>
                    <a:pt x="2308" y="1333"/>
                    <a:pt x="2308" y="923"/>
                  </a:cubicBezTo>
                  <a:cubicBezTo>
                    <a:pt x="2359" y="615"/>
                    <a:pt x="1692" y="51"/>
                    <a:pt x="128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95" name="Google Shape;495;p20"/>
          <p:cNvPicPr preferRelativeResize="0"/>
          <p:nvPr/>
        </p:nvPicPr>
        <p:blipFill>
          <a:blip r:embed="rId3">
            <a:alphaModFix/>
          </a:blip>
          <a:stretch>
            <a:fillRect/>
          </a:stretch>
        </p:blipFill>
        <p:spPr>
          <a:xfrm rot="1080352">
            <a:off x="555150" y="646275"/>
            <a:ext cx="1074100" cy="2008249"/>
          </a:xfrm>
          <a:prstGeom prst="rect">
            <a:avLst/>
          </a:prstGeom>
          <a:noFill/>
          <a:ln>
            <a:noFill/>
          </a:ln>
        </p:spPr>
      </p:pic>
      <p:pic>
        <p:nvPicPr>
          <p:cNvPr id="496" name="Google Shape;496;p20"/>
          <p:cNvPicPr preferRelativeResize="0"/>
          <p:nvPr/>
        </p:nvPicPr>
        <p:blipFill>
          <a:blip r:embed="rId4">
            <a:alphaModFix/>
          </a:blip>
          <a:stretch>
            <a:fillRect/>
          </a:stretch>
        </p:blipFill>
        <p:spPr>
          <a:xfrm rot="-977882">
            <a:off x="7957649" y="421762"/>
            <a:ext cx="1313251" cy="2247950"/>
          </a:xfrm>
          <a:prstGeom prst="rect">
            <a:avLst/>
          </a:prstGeom>
          <a:noFill/>
          <a:ln>
            <a:noFill/>
          </a:ln>
        </p:spPr>
      </p:pic>
    </p:spTree>
    <p:extLst>
      <p:ext uri="{BB962C8B-B14F-4D97-AF65-F5344CB8AC3E}">
        <p14:creationId xmlns:p14="http://schemas.microsoft.com/office/powerpoint/2010/main" val="20798615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21"/>
        <p:cNvGrpSpPr/>
        <p:nvPr/>
      </p:nvGrpSpPr>
      <p:grpSpPr>
        <a:xfrm>
          <a:off x="0" y="0"/>
          <a:ext cx="0" cy="0"/>
          <a:chOff x="0" y="0"/>
          <a:chExt cx="0" cy="0"/>
        </a:xfrm>
      </p:grpSpPr>
      <p:pic>
        <p:nvPicPr>
          <p:cNvPr id="22" name="Google Shape;22;p3"/>
          <p:cNvPicPr preferRelativeResize="0"/>
          <p:nvPr/>
        </p:nvPicPr>
        <p:blipFill>
          <a:blip r:embed="rId2">
            <a:alphaModFix/>
          </a:blip>
          <a:stretch>
            <a:fillRect/>
          </a:stretch>
        </p:blipFill>
        <p:spPr>
          <a:xfrm>
            <a:off x="308525" y="4007699"/>
            <a:ext cx="4173849" cy="671800"/>
          </a:xfrm>
          <a:prstGeom prst="rect">
            <a:avLst/>
          </a:prstGeom>
          <a:noFill/>
          <a:ln>
            <a:noFill/>
          </a:ln>
        </p:spPr>
      </p:pic>
      <p:sp>
        <p:nvSpPr>
          <p:cNvPr id="23" name="Google Shape;23;p3"/>
          <p:cNvSpPr txBox="1">
            <a:spLocks noGrp="1"/>
          </p:cNvSpPr>
          <p:nvPr>
            <p:ph type="title"/>
          </p:nvPr>
        </p:nvSpPr>
        <p:spPr>
          <a:xfrm>
            <a:off x="720000" y="3026375"/>
            <a:ext cx="34242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67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4" name="Google Shape;24;p3"/>
          <p:cNvSpPr txBox="1">
            <a:spLocks noGrp="1"/>
          </p:cNvSpPr>
          <p:nvPr>
            <p:ph type="title" idx="2" hasCustomPrompt="1"/>
          </p:nvPr>
        </p:nvSpPr>
        <p:spPr>
          <a:xfrm>
            <a:off x="720025" y="540000"/>
            <a:ext cx="3424200" cy="23625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18700" b="1">
                <a:solidFill>
                  <a:schemeClr val="accent4"/>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5" name="Google Shape;25;p3"/>
          <p:cNvSpPr txBox="1">
            <a:spLocks noGrp="1"/>
          </p:cNvSpPr>
          <p:nvPr>
            <p:ph type="subTitle" idx="1"/>
          </p:nvPr>
        </p:nvSpPr>
        <p:spPr>
          <a:xfrm>
            <a:off x="720025" y="4160100"/>
            <a:ext cx="3424200" cy="44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b="1">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pic>
        <p:nvPicPr>
          <p:cNvPr id="26" name="Google Shape;26;p3"/>
          <p:cNvPicPr preferRelativeResize="0"/>
          <p:nvPr/>
        </p:nvPicPr>
        <p:blipFill rotWithShape="1">
          <a:blip r:embed="rId3">
            <a:alphaModFix/>
          </a:blip>
          <a:srcRect l="22456"/>
          <a:stretch/>
        </p:blipFill>
        <p:spPr>
          <a:xfrm>
            <a:off x="5155425" y="0"/>
            <a:ext cx="3988577" cy="5143499"/>
          </a:xfrm>
          <a:prstGeom prst="rect">
            <a:avLst/>
          </a:prstGeom>
          <a:noFill/>
          <a:ln>
            <a:noFill/>
          </a:ln>
        </p:spPr>
      </p:pic>
      <p:pic>
        <p:nvPicPr>
          <p:cNvPr id="27" name="Google Shape;27;p3"/>
          <p:cNvPicPr preferRelativeResize="0"/>
          <p:nvPr/>
        </p:nvPicPr>
        <p:blipFill>
          <a:blip r:embed="rId4">
            <a:alphaModFix/>
          </a:blip>
          <a:stretch>
            <a:fillRect/>
          </a:stretch>
        </p:blipFill>
        <p:spPr>
          <a:xfrm>
            <a:off x="4011622" y="-630775"/>
            <a:ext cx="2544879" cy="2439429"/>
          </a:xfrm>
          <a:prstGeom prst="rect">
            <a:avLst/>
          </a:prstGeom>
          <a:noFill/>
          <a:ln>
            <a:noFill/>
          </a:ln>
        </p:spPr>
      </p:pic>
      <p:pic>
        <p:nvPicPr>
          <p:cNvPr id="28" name="Google Shape;28;p3"/>
          <p:cNvPicPr preferRelativeResize="0"/>
          <p:nvPr/>
        </p:nvPicPr>
        <p:blipFill>
          <a:blip r:embed="rId5">
            <a:alphaModFix/>
          </a:blip>
          <a:stretch>
            <a:fillRect/>
          </a:stretch>
        </p:blipFill>
        <p:spPr>
          <a:xfrm>
            <a:off x="4011625" y="320325"/>
            <a:ext cx="1142125" cy="1061250"/>
          </a:xfrm>
          <a:prstGeom prst="rect">
            <a:avLst/>
          </a:prstGeom>
          <a:noFill/>
          <a:ln>
            <a:noFill/>
          </a:ln>
        </p:spPr>
      </p:pic>
      <p:pic>
        <p:nvPicPr>
          <p:cNvPr id="29" name="Google Shape;29;p3"/>
          <p:cNvPicPr preferRelativeResize="0"/>
          <p:nvPr/>
        </p:nvPicPr>
        <p:blipFill>
          <a:blip r:embed="rId6">
            <a:alphaModFix/>
          </a:blip>
          <a:stretch>
            <a:fillRect/>
          </a:stretch>
        </p:blipFill>
        <p:spPr>
          <a:xfrm>
            <a:off x="4853025" y="1327000"/>
            <a:ext cx="635251" cy="590250"/>
          </a:xfrm>
          <a:prstGeom prst="rect">
            <a:avLst/>
          </a:prstGeom>
          <a:noFill/>
          <a:ln>
            <a:noFill/>
          </a:ln>
        </p:spPr>
      </p:pic>
    </p:spTree>
    <p:extLst>
      <p:ext uri="{BB962C8B-B14F-4D97-AF65-F5344CB8AC3E}">
        <p14:creationId xmlns:p14="http://schemas.microsoft.com/office/powerpoint/2010/main" val="3419355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7"/>
        <p:cNvGrpSpPr/>
        <p:nvPr/>
      </p:nvGrpSpPr>
      <p:grpSpPr>
        <a:xfrm>
          <a:off x="0" y="0"/>
          <a:ext cx="0" cy="0"/>
          <a:chOff x="0" y="0"/>
          <a:chExt cx="0" cy="0"/>
        </a:xfrm>
      </p:grpSpPr>
      <p:sp>
        <p:nvSpPr>
          <p:cNvPr id="38" name="Google Shape;38;p5"/>
          <p:cNvSpPr txBox="1">
            <a:spLocks noGrp="1"/>
          </p:cNvSpPr>
          <p:nvPr>
            <p:ph type="subTitle" idx="1"/>
          </p:nvPr>
        </p:nvSpPr>
        <p:spPr>
          <a:xfrm>
            <a:off x="3666827" y="1433850"/>
            <a:ext cx="3363300" cy="549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Bebas Neue"/>
              <a:buNone/>
              <a:defRPr sz="2600">
                <a:latin typeface="Bahiana"/>
                <a:ea typeface="Bahiana"/>
                <a:cs typeface="Bahiana"/>
                <a:sym typeface="Bahiana"/>
              </a:defRPr>
            </a:lvl1pPr>
            <a:lvl2pPr lvl="1" algn="ctr">
              <a:lnSpc>
                <a:spcPct val="100000"/>
              </a:lnSpc>
              <a:spcBef>
                <a:spcPts val="1600"/>
              </a:spcBef>
              <a:spcAft>
                <a:spcPts val="0"/>
              </a:spcAft>
              <a:buSzPts val="1400"/>
              <a:buFont typeface="Bebas Neue"/>
              <a:buNone/>
              <a:defRPr>
                <a:latin typeface="Bebas Neue"/>
                <a:ea typeface="Bebas Neue"/>
                <a:cs typeface="Bebas Neue"/>
                <a:sym typeface="Bebas Neue"/>
              </a:defRPr>
            </a:lvl2pPr>
            <a:lvl3pPr lvl="2" algn="ctr">
              <a:lnSpc>
                <a:spcPct val="100000"/>
              </a:lnSpc>
              <a:spcBef>
                <a:spcPts val="1600"/>
              </a:spcBef>
              <a:spcAft>
                <a:spcPts val="0"/>
              </a:spcAft>
              <a:buSzPts val="1400"/>
              <a:buFont typeface="Bebas Neue"/>
              <a:buNone/>
              <a:defRPr>
                <a:latin typeface="Bebas Neue"/>
                <a:ea typeface="Bebas Neue"/>
                <a:cs typeface="Bebas Neue"/>
                <a:sym typeface="Bebas Neue"/>
              </a:defRPr>
            </a:lvl3pPr>
            <a:lvl4pPr lvl="3" algn="ctr">
              <a:lnSpc>
                <a:spcPct val="100000"/>
              </a:lnSpc>
              <a:spcBef>
                <a:spcPts val="1600"/>
              </a:spcBef>
              <a:spcAft>
                <a:spcPts val="0"/>
              </a:spcAft>
              <a:buSzPts val="1400"/>
              <a:buFont typeface="Bebas Neue"/>
              <a:buNone/>
              <a:defRPr>
                <a:latin typeface="Bebas Neue"/>
                <a:ea typeface="Bebas Neue"/>
                <a:cs typeface="Bebas Neue"/>
                <a:sym typeface="Bebas Neue"/>
              </a:defRPr>
            </a:lvl4pPr>
            <a:lvl5pPr lvl="4" algn="ctr">
              <a:lnSpc>
                <a:spcPct val="100000"/>
              </a:lnSpc>
              <a:spcBef>
                <a:spcPts val="1600"/>
              </a:spcBef>
              <a:spcAft>
                <a:spcPts val="0"/>
              </a:spcAft>
              <a:buSzPts val="1400"/>
              <a:buFont typeface="Bebas Neue"/>
              <a:buNone/>
              <a:defRPr>
                <a:latin typeface="Bebas Neue"/>
                <a:ea typeface="Bebas Neue"/>
                <a:cs typeface="Bebas Neue"/>
                <a:sym typeface="Bebas Neue"/>
              </a:defRPr>
            </a:lvl5pPr>
            <a:lvl6pPr lvl="5" algn="ctr">
              <a:lnSpc>
                <a:spcPct val="100000"/>
              </a:lnSpc>
              <a:spcBef>
                <a:spcPts val="1600"/>
              </a:spcBef>
              <a:spcAft>
                <a:spcPts val="0"/>
              </a:spcAft>
              <a:buSzPts val="1400"/>
              <a:buFont typeface="Bebas Neue"/>
              <a:buNone/>
              <a:defRPr>
                <a:latin typeface="Bebas Neue"/>
                <a:ea typeface="Bebas Neue"/>
                <a:cs typeface="Bebas Neue"/>
                <a:sym typeface="Bebas Neue"/>
              </a:defRPr>
            </a:lvl6pPr>
            <a:lvl7pPr lvl="6" algn="ctr">
              <a:lnSpc>
                <a:spcPct val="100000"/>
              </a:lnSpc>
              <a:spcBef>
                <a:spcPts val="1600"/>
              </a:spcBef>
              <a:spcAft>
                <a:spcPts val="0"/>
              </a:spcAft>
              <a:buSzPts val="1400"/>
              <a:buFont typeface="Bebas Neue"/>
              <a:buNone/>
              <a:defRPr>
                <a:latin typeface="Bebas Neue"/>
                <a:ea typeface="Bebas Neue"/>
                <a:cs typeface="Bebas Neue"/>
                <a:sym typeface="Bebas Neue"/>
              </a:defRPr>
            </a:lvl7pPr>
            <a:lvl8pPr lvl="7" algn="ctr">
              <a:lnSpc>
                <a:spcPct val="100000"/>
              </a:lnSpc>
              <a:spcBef>
                <a:spcPts val="1600"/>
              </a:spcBef>
              <a:spcAft>
                <a:spcPts val="0"/>
              </a:spcAft>
              <a:buSzPts val="1400"/>
              <a:buFont typeface="Bebas Neue"/>
              <a:buNone/>
              <a:defRPr>
                <a:latin typeface="Bebas Neue"/>
                <a:ea typeface="Bebas Neue"/>
                <a:cs typeface="Bebas Neue"/>
                <a:sym typeface="Bebas Neue"/>
              </a:defRPr>
            </a:lvl8pPr>
            <a:lvl9pPr lvl="8" algn="ctr">
              <a:lnSpc>
                <a:spcPct val="100000"/>
              </a:lnSpc>
              <a:spcBef>
                <a:spcPts val="1600"/>
              </a:spcBef>
              <a:spcAft>
                <a:spcPts val="1600"/>
              </a:spcAft>
              <a:buSzPts val="1400"/>
              <a:buFont typeface="Bebas Neue"/>
              <a:buNone/>
              <a:defRPr>
                <a:latin typeface="Bebas Neue"/>
                <a:ea typeface="Bebas Neue"/>
                <a:cs typeface="Bebas Neue"/>
                <a:sym typeface="Bebas Neue"/>
              </a:defRPr>
            </a:lvl9pPr>
          </a:lstStyle>
          <a:p>
            <a:endParaRPr/>
          </a:p>
        </p:txBody>
      </p:sp>
      <p:sp>
        <p:nvSpPr>
          <p:cNvPr id="39" name="Google Shape;39;p5"/>
          <p:cNvSpPr txBox="1">
            <a:spLocks noGrp="1"/>
          </p:cNvSpPr>
          <p:nvPr>
            <p:ph type="subTitle" idx="2"/>
          </p:nvPr>
        </p:nvSpPr>
        <p:spPr>
          <a:xfrm>
            <a:off x="3666827" y="3135300"/>
            <a:ext cx="3363300" cy="549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Bebas Neue"/>
              <a:buNone/>
              <a:defRPr sz="2600">
                <a:latin typeface="Bahiana"/>
                <a:ea typeface="Bahiana"/>
                <a:cs typeface="Bahiana"/>
                <a:sym typeface="Bahiana"/>
              </a:defRPr>
            </a:lvl1pPr>
            <a:lvl2pPr lvl="1" algn="ctr" rtl="0">
              <a:lnSpc>
                <a:spcPct val="100000"/>
              </a:lnSpc>
              <a:spcBef>
                <a:spcPts val="160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1600"/>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1600"/>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1600"/>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1600"/>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1600"/>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1600"/>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1600"/>
              </a:spcBef>
              <a:spcAft>
                <a:spcPts val="1600"/>
              </a:spcAft>
              <a:buSzPts val="1400"/>
              <a:buFont typeface="Bebas Neue"/>
              <a:buNone/>
              <a:defRPr>
                <a:latin typeface="Bebas Neue"/>
                <a:ea typeface="Bebas Neue"/>
                <a:cs typeface="Bebas Neue"/>
                <a:sym typeface="Bebas Neue"/>
              </a:defRPr>
            </a:lvl9pPr>
          </a:lstStyle>
          <a:p>
            <a:endParaRPr/>
          </a:p>
        </p:txBody>
      </p:sp>
      <p:sp>
        <p:nvSpPr>
          <p:cNvPr id="40" name="Google Shape;40;p5"/>
          <p:cNvSpPr txBox="1">
            <a:spLocks noGrp="1"/>
          </p:cNvSpPr>
          <p:nvPr>
            <p:ph type="subTitle" idx="3"/>
          </p:nvPr>
        </p:nvSpPr>
        <p:spPr>
          <a:xfrm>
            <a:off x="3666813" y="2036250"/>
            <a:ext cx="33633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1" name="Google Shape;41;p5"/>
          <p:cNvSpPr txBox="1">
            <a:spLocks noGrp="1"/>
          </p:cNvSpPr>
          <p:nvPr>
            <p:ph type="subTitle" idx="4"/>
          </p:nvPr>
        </p:nvSpPr>
        <p:spPr>
          <a:xfrm>
            <a:off x="3666813" y="3737700"/>
            <a:ext cx="33633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2" name="Google Shape;42;p5"/>
          <p:cNvSpPr txBox="1">
            <a:spLocks noGrp="1"/>
          </p:cNvSpPr>
          <p:nvPr>
            <p:ph type="title"/>
          </p:nvPr>
        </p:nvSpPr>
        <p:spPr>
          <a:xfrm>
            <a:off x="720000" y="488075"/>
            <a:ext cx="7704000" cy="396600"/>
          </a:xfrm>
          <a:prstGeom prst="rect">
            <a:avLst/>
          </a:prstGeom>
        </p:spPr>
        <p:txBody>
          <a:bodyPr spcFirstLastPara="1" wrap="square" lIns="91425" tIns="91425" rIns="91425" bIns="91425"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pic>
        <p:nvPicPr>
          <p:cNvPr id="43" name="Google Shape;43;p5"/>
          <p:cNvPicPr preferRelativeResize="0"/>
          <p:nvPr/>
        </p:nvPicPr>
        <p:blipFill>
          <a:blip r:embed="rId2">
            <a:alphaModFix/>
          </a:blip>
          <a:stretch>
            <a:fillRect/>
          </a:stretch>
        </p:blipFill>
        <p:spPr>
          <a:xfrm>
            <a:off x="7057146" y="-64925"/>
            <a:ext cx="1632578" cy="1602276"/>
          </a:xfrm>
          <a:prstGeom prst="rect">
            <a:avLst/>
          </a:prstGeom>
          <a:noFill/>
          <a:ln>
            <a:noFill/>
          </a:ln>
        </p:spPr>
      </p:pic>
      <p:pic>
        <p:nvPicPr>
          <p:cNvPr id="44" name="Google Shape;44;p5"/>
          <p:cNvPicPr preferRelativeResize="0"/>
          <p:nvPr/>
        </p:nvPicPr>
        <p:blipFill>
          <a:blip r:embed="rId3">
            <a:alphaModFix/>
          </a:blip>
          <a:stretch>
            <a:fillRect/>
          </a:stretch>
        </p:blipFill>
        <p:spPr>
          <a:xfrm>
            <a:off x="7801600" y="884675"/>
            <a:ext cx="977275" cy="1036501"/>
          </a:xfrm>
          <a:prstGeom prst="rect">
            <a:avLst/>
          </a:prstGeom>
          <a:noFill/>
          <a:ln>
            <a:noFill/>
          </a:ln>
        </p:spPr>
      </p:pic>
      <p:pic>
        <p:nvPicPr>
          <p:cNvPr id="45" name="Google Shape;45;p5"/>
          <p:cNvPicPr preferRelativeResize="0"/>
          <p:nvPr/>
        </p:nvPicPr>
        <p:blipFill rotWithShape="1">
          <a:blip r:embed="rId4">
            <a:alphaModFix/>
          </a:blip>
          <a:srcRect t="7104" b="2731"/>
          <a:stretch/>
        </p:blipFill>
        <p:spPr>
          <a:xfrm rot="-5400000">
            <a:off x="-3226125" y="1204050"/>
            <a:ext cx="5895450" cy="2535901"/>
          </a:xfrm>
          <a:prstGeom prst="rect">
            <a:avLst/>
          </a:prstGeom>
          <a:noFill/>
          <a:ln>
            <a:noFill/>
          </a:ln>
        </p:spPr>
      </p:pic>
      <p:sp>
        <p:nvSpPr>
          <p:cNvPr id="46" name="Google Shape;46;p5"/>
          <p:cNvSpPr/>
          <p:nvPr/>
        </p:nvSpPr>
        <p:spPr>
          <a:xfrm>
            <a:off x="816022" y="945671"/>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6608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319"/>
        <p:cNvGrpSpPr/>
        <p:nvPr/>
      </p:nvGrpSpPr>
      <p:grpSpPr>
        <a:xfrm>
          <a:off x="0" y="0"/>
          <a:ext cx="0" cy="0"/>
          <a:chOff x="0" y="0"/>
          <a:chExt cx="0" cy="0"/>
        </a:xfrm>
      </p:grpSpPr>
      <p:sp>
        <p:nvSpPr>
          <p:cNvPr id="320" name="Google Shape;320;p31"/>
          <p:cNvSpPr txBox="1">
            <a:spLocks noGrp="1"/>
          </p:cNvSpPr>
          <p:nvPr>
            <p:ph type="title" hasCustomPrompt="1"/>
          </p:nvPr>
        </p:nvSpPr>
        <p:spPr>
          <a:xfrm>
            <a:off x="720000" y="2885250"/>
            <a:ext cx="2435400" cy="127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300"/>
              <a:buNone/>
              <a:defRPr sz="7300"/>
            </a:lvl1pPr>
            <a:lvl2pPr lvl="1" algn="ctr" rtl="0">
              <a:spcBef>
                <a:spcPts val="0"/>
              </a:spcBef>
              <a:spcAft>
                <a:spcPts val="0"/>
              </a:spcAft>
              <a:buSzPts val="7300"/>
              <a:buNone/>
              <a:defRPr sz="7300"/>
            </a:lvl2pPr>
            <a:lvl3pPr lvl="2" algn="ctr" rtl="0">
              <a:spcBef>
                <a:spcPts val="0"/>
              </a:spcBef>
              <a:spcAft>
                <a:spcPts val="0"/>
              </a:spcAft>
              <a:buSzPts val="7300"/>
              <a:buNone/>
              <a:defRPr sz="7300"/>
            </a:lvl3pPr>
            <a:lvl4pPr lvl="3" algn="ctr" rtl="0">
              <a:spcBef>
                <a:spcPts val="0"/>
              </a:spcBef>
              <a:spcAft>
                <a:spcPts val="0"/>
              </a:spcAft>
              <a:buSzPts val="7300"/>
              <a:buNone/>
              <a:defRPr sz="7300"/>
            </a:lvl4pPr>
            <a:lvl5pPr lvl="4" algn="ctr" rtl="0">
              <a:spcBef>
                <a:spcPts val="0"/>
              </a:spcBef>
              <a:spcAft>
                <a:spcPts val="0"/>
              </a:spcAft>
              <a:buSzPts val="7300"/>
              <a:buNone/>
              <a:defRPr sz="7300"/>
            </a:lvl5pPr>
            <a:lvl6pPr lvl="5" algn="ctr" rtl="0">
              <a:spcBef>
                <a:spcPts val="0"/>
              </a:spcBef>
              <a:spcAft>
                <a:spcPts val="0"/>
              </a:spcAft>
              <a:buSzPts val="7300"/>
              <a:buNone/>
              <a:defRPr sz="7300"/>
            </a:lvl6pPr>
            <a:lvl7pPr lvl="6" algn="ctr" rtl="0">
              <a:spcBef>
                <a:spcPts val="0"/>
              </a:spcBef>
              <a:spcAft>
                <a:spcPts val="0"/>
              </a:spcAft>
              <a:buSzPts val="7300"/>
              <a:buNone/>
              <a:defRPr sz="7300"/>
            </a:lvl7pPr>
            <a:lvl8pPr lvl="7" algn="ctr" rtl="0">
              <a:spcBef>
                <a:spcPts val="0"/>
              </a:spcBef>
              <a:spcAft>
                <a:spcPts val="0"/>
              </a:spcAft>
              <a:buSzPts val="7300"/>
              <a:buNone/>
              <a:defRPr sz="7300"/>
            </a:lvl8pPr>
            <a:lvl9pPr lvl="8" algn="ctr" rtl="0">
              <a:spcBef>
                <a:spcPts val="0"/>
              </a:spcBef>
              <a:spcAft>
                <a:spcPts val="0"/>
              </a:spcAft>
              <a:buSzPts val="7300"/>
              <a:buNone/>
              <a:defRPr sz="7300"/>
            </a:lvl9pPr>
          </a:lstStyle>
          <a:p>
            <a:r>
              <a:t>xx%</a:t>
            </a:r>
          </a:p>
        </p:txBody>
      </p:sp>
      <p:sp>
        <p:nvSpPr>
          <p:cNvPr id="321" name="Google Shape;321;p31"/>
          <p:cNvSpPr txBox="1">
            <a:spLocks noGrp="1"/>
          </p:cNvSpPr>
          <p:nvPr>
            <p:ph type="subTitle" idx="1"/>
          </p:nvPr>
        </p:nvSpPr>
        <p:spPr>
          <a:xfrm>
            <a:off x="720000" y="4158300"/>
            <a:ext cx="24354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2" name="Google Shape;322;p31"/>
          <p:cNvSpPr/>
          <p:nvPr/>
        </p:nvSpPr>
        <p:spPr>
          <a:xfrm>
            <a:off x="816022" y="945671"/>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3" name="Google Shape;323;p31"/>
          <p:cNvPicPr preferRelativeResize="0"/>
          <p:nvPr/>
        </p:nvPicPr>
        <p:blipFill rotWithShape="1">
          <a:blip r:embed="rId2">
            <a:alphaModFix/>
          </a:blip>
          <a:srcRect t="7104" b="2731"/>
          <a:stretch/>
        </p:blipFill>
        <p:spPr>
          <a:xfrm rot="5400000" flipH="1">
            <a:off x="-3226125" y="1204050"/>
            <a:ext cx="5895450" cy="2535901"/>
          </a:xfrm>
          <a:prstGeom prst="rect">
            <a:avLst/>
          </a:prstGeom>
          <a:noFill/>
          <a:ln>
            <a:noFill/>
          </a:ln>
        </p:spPr>
      </p:pic>
      <p:sp>
        <p:nvSpPr>
          <p:cNvPr id="324" name="Google Shape;324;p31"/>
          <p:cNvSpPr txBox="1">
            <a:spLocks noGrp="1"/>
          </p:cNvSpPr>
          <p:nvPr>
            <p:ph type="title" idx="2" hasCustomPrompt="1"/>
          </p:nvPr>
        </p:nvSpPr>
        <p:spPr>
          <a:xfrm>
            <a:off x="3354300" y="2885250"/>
            <a:ext cx="2435400" cy="127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300"/>
              <a:buNone/>
              <a:defRPr sz="7300"/>
            </a:lvl1pPr>
            <a:lvl2pPr lvl="1" algn="ctr" rtl="0">
              <a:spcBef>
                <a:spcPts val="0"/>
              </a:spcBef>
              <a:spcAft>
                <a:spcPts val="0"/>
              </a:spcAft>
              <a:buSzPts val="7300"/>
              <a:buNone/>
              <a:defRPr sz="7300"/>
            </a:lvl2pPr>
            <a:lvl3pPr lvl="2" algn="ctr" rtl="0">
              <a:spcBef>
                <a:spcPts val="0"/>
              </a:spcBef>
              <a:spcAft>
                <a:spcPts val="0"/>
              </a:spcAft>
              <a:buSzPts val="7300"/>
              <a:buNone/>
              <a:defRPr sz="7300"/>
            </a:lvl3pPr>
            <a:lvl4pPr lvl="3" algn="ctr" rtl="0">
              <a:spcBef>
                <a:spcPts val="0"/>
              </a:spcBef>
              <a:spcAft>
                <a:spcPts val="0"/>
              </a:spcAft>
              <a:buSzPts val="7300"/>
              <a:buNone/>
              <a:defRPr sz="7300"/>
            </a:lvl4pPr>
            <a:lvl5pPr lvl="4" algn="ctr" rtl="0">
              <a:spcBef>
                <a:spcPts val="0"/>
              </a:spcBef>
              <a:spcAft>
                <a:spcPts val="0"/>
              </a:spcAft>
              <a:buSzPts val="7300"/>
              <a:buNone/>
              <a:defRPr sz="7300"/>
            </a:lvl5pPr>
            <a:lvl6pPr lvl="5" algn="ctr" rtl="0">
              <a:spcBef>
                <a:spcPts val="0"/>
              </a:spcBef>
              <a:spcAft>
                <a:spcPts val="0"/>
              </a:spcAft>
              <a:buSzPts val="7300"/>
              <a:buNone/>
              <a:defRPr sz="7300"/>
            </a:lvl6pPr>
            <a:lvl7pPr lvl="6" algn="ctr" rtl="0">
              <a:spcBef>
                <a:spcPts val="0"/>
              </a:spcBef>
              <a:spcAft>
                <a:spcPts val="0"/>
              </a:spcAft>
              <a:buSzPts val="7300"/>
              <a:buNone/>
              <a:defRPr sz="7300"/>
            </a:lvl7pPr>
            <a:lvl8pPr lvl="7" algn="ctr" rtl="0">
              <a:spcBef>
                <a:spcPts val="0"/>
              </a:spcBef>
              <a:spcAft>
                <a:spcPts val="0"/>
              </a:spcAft>
              <a:buSzPts val="7300"/>
              <a:buNone/>
              <a:defRPr sz="7300"/>
            </a:lvl8pPr>
            <a:lvl9pPr lvl="8" algn="ctr" rtl="0">
              <a:spcBef>
                <a:spcPts val="0"/>
              </a:spcBef>
              <a:spcAft>
                <a:spcPts val="0"/>
              </a:spcAft>
              <a:buSzPts val="7300"/>
              <a:buNone/>
              <a:defRPr sz="7300"/>
            </a:lvl9pPr>
          </a:lstStyle>
          <a:p>
            <a:r>
              <a:t>xx%</a:t>
            </a:r>
          </a:p>
        </p:txBody>
      </p:sp>
      <p:sp>
        <p:nvSpPr>
          <p:cNvPr id="325" name="Google Shape;325;p31"/>
          <p:cNvSpPr txBox="1">
            <a:spLocks noGrp="1"/>
          </p:cNvSpPr>
          <p:nvPr>
            <p:ph type="subTitle" idx="3"/>
          </p:nvPr>
        </p:nvSpPr>
        <p:spPr>
          <a:xfrm>
            <a:off x="3354300" y="4158300"/>
            <a:ext cx="24354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6" name="Google Shape;326;p31"/>
          <p:cNvSpPr txBox="1">
            <a:spLocks noGrp="1"/>
          </p:cNvSpPr>
          <p:nvPr>
            <p:ph type="title" idx="4" hasCustomPrompt="1"/>
          </p:nvPr>
        </p:nvSpPr>
        <p:spPr>
          <a:xfrm>
            <a:off x="5988600" y="2885250"/>
            <a:ext cx="2435400" cy="127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300"/>
              <a:buNone/>
              <a:defRPr sz="7300"/>
            </a:lvl1pPr>
            <a:lvl2pPr lvl="1" algn="ctr" rtl="0">
              <a:spcBef>
                <a:spcPts val="0"/>
              </a:spcBef>
              <a:spcAft>
                <a:spcPts val="0"/>
              </a:spcAft>
              <a:buSzPts val="7300"/>
              <a:buNone/>
              <a:defRPr sz="7300"/>
            </a:lvl2pPr>
            <a:lvl3pPr lvl="2" algn="ctr" rtl="0">
              <a:spcBef>
                <a:spcPts val="0"/>
              </a:spcBef>
              <a:spcAft>
                <a:spcPts val="0"/>
              </a:spcAft>
              <a:buSzPts val="7300"/>
              <a:buNone/>
              <a:defRPr sz="7300"/>
            </a:lvl3pPr>
            <a:lvl4pPr lvl="3" algn="ctr" rtl="0">
              <a:spcBef>
                <a:spcPts val="0"/>
              </a:spcBef>
              <a:spcAft>
                <a:spcPts val="0"/>
              </a:spcAft>
              <a:buSzPts val="7300"/>
              <a:buNone/>
              <a:defRPr sz="7300"/>
            </a:lvl4pPr>
            <a:lvl5pPr lvl="4" algn="ctr" rtl="0">
              <a:spcBef>
                <a:spcPts val="0"/>
              </a:spcBef>
              <a:spcAft>
                <a:spcPts val="0"/>
              </a:spcAft>
              <a:buSzPts val="7300"/>
              <a:buNone/>
              <a:defRPr sz="7300"/>
            </a:lvl5pPr>
            <a:lvl6pPr lvl="5" algn="ctr" rtl="0">
              <a:spcBef>
                <a:spcPts val="0"/>
              </a:spcBef>
              <a:spcAft>
                <a:spcPts val="0"/>
              </a:spcAft>
              <a:buSzPts val="7300"/>
              <a:buNone/>
              <a:defRPr sz="7300"/>
            </a:lvl6pPr>
            <a:lvl7pPr lvl="6" algn="ctr" rtl="0">
              <a:spcBef>
                <a:spcPts val="0"/>
              </a:spcBef>
              <a:spcAft>
                <a:spcPts val="0"/>
              </a:spcAft>
              <a:buSzPts val="7300"/>
              <a:buNone/>
              <a:defRPr sz="7300"/>
            </a:lvl7pPr>
            <a:lvl8pPr lvl="7" algn="ctr" rtl="0">
              <a:spcBef>
                <a:spcPts val="0"/>
              </a:spcBef>
              <a:spcAft>
                <a:spcPts val="0"/>
              </a:spcAft>
              <a:buSzPts val="7300"/>
              <a:buNone/>
              <a:defRPr sz="7300"/>
            </a:lvl8pPr>
            <a:lvl9pPr lvl="8" algn="ctr" rtl="0">
              <a:spcBef>
                <a:spcPts val="0"/>
              </a:spcBef>
              <a:spcAft>
                <a:spcPts val="0"/>
              </a:spcAft>
              <a:buSzPts val="7300"/>
              <a:buNone/>
              <a:defRPr sz="7300"/>
            </a:lvl9pPr>
          </a:lstStyle>
          <a:p>
            <a:r>
              <a:t>xx%</a:t>
            </a:r>
          </a:p>
        </p:txBody>
      </p:sp>
      <p:sp>
        <p:nvSpPr>
          <p:cNvPr id="327" name="Google Shape;327;p31"/>
          <p:cNvSpPr txBox="1">
            <a:spLocks noGrp="1"/>
          </p:cNvSpPr>
          <p:nvPr>
            <p:ph type="subTitle" idx="5"/>
          </p:nvPr>
        </p:nvSpPr>
        <p:spPr>
          <a:xfrm>
            <a:off x="5988600" y="4158300"/>
            <a:ext cx="24354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8" name="Google Shape;328;p31"/>
          <p:cNvSpPr txBox="1">
            <a:spLocks noGrp="1"/>
          </p:cNvSpPr>
          <p:nvPr>
            <p:ph type="title" idx="6"/>
          </p:nvPr>
        </p:nvSpPr>
        <p:spPr>
          <a:xfrm>
            <a:off x="720000" y="488075"/>
            <a:ext cx="7704000" cy="396600"/>
          </a:xfrm>
          <a:prstGeom prst="rect">
            <a:avLst/>
          </a:prstGeom>
        </p:spPr>
        <p:txBody>
          <a:bodyPr spcFirstLastPara="1" wrap="square" lIns="91425" tIns="91425" rIns="91425" bIns="91425"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pic>
        <p:nvPicPr>
          <p:cNvPr id="329" name="Google Shape;329;p31"/>
          <p:cNvPicPr preferRelativeResize="0"/>
          <p:nvPr/>
        </p:nvPicPr>
        <p:blipFill>
          <a:blip r:embed="rId3">
            <a:alphaModFix/>
          </a:blip>
          <a:stretch>
            <a:fillRect/>
          </a:stretch>
        </p:blipFill>
        <p:spPr>
          <a:xfrm>
            <a:off x="6352997" y="188975"/>
            <a:ext cx="838026" cy="881725"/>
          </a:xfrm>
          <a:prstGeom prst="rect">
            <a:avLst/>
          </a:prstGeom>
          <a:noFill/>
          <a:ln>
            <a:noFill/>
          </a:ln>
        </p:spPr>
      </p:pic>
      <p:pic>
        <p:nvPicPr>
          <p:cNvPr id="330" name="Google Shape;330;p31"/>
          <p:cNvPicPr preferRelativeResize="0"/>
          <p:nvPr/>
        </p:nvPicPr>
        <p:blipFill>
          <a:blip r:embed="rId4">
            <a:alphaModFix/>
          </a:blip>
          <a:stretch>
            <a:fillRect/>
          </a:stretch>
        </p:blipFill>
        <p:spPr>
          <a:xfrm>
            <a:off x="6744926" y="0"/>
            <a:ext cx="510899" cy="634076"/>
          </a:xfrm>
          <a:prstGeom prst="rect">
            <a:avLst/>
          </a:prstGeom>
          <a:noFill/>
          <a:ln>
            <a:noFill/>
          </a:ln>
        </p:spPr>
      </p:pic>
      <p:pic>
        <p:nvPicPr>
          <p:cNvPr id="331" name="Google Shape;331;p31"/>
          <p:cNvPicPr preferRelativeResize="0"/>
          <p:nvPr/>
        </p:nvPicPr>
        <p:blipFill>
          <a:blip r:embed="rId5">
            <a:alphaModFix/>
          </a:blip>
          <a:stretch>
            <a:fillRect/>
          </a:stretch>
        </p:blipFill>
        <p:spPr>
          <a:xfrm>
            <a:off x="5398427" y="-299100"/>
            <a:ext cx="1521799" cy="1496450"/>
          </a:xfrm>
          <a:prstGeom prst="rect">
            <a:avLst/>
          </a:prstGeom>
          <a:noFill/>
          <a:ln>
            <a:noFill/>
          </a:ln>
        </p:spPr>
      </p:pic>
    </p:spTree>
    <p:extLst>
      <p:ext uri="{BB962C8B-B14F-4D97-AF65-F5344CB8AC3E}">
        <p14:creationId xmlns:p14="http://schemas.microsoft.com/office/powerpoint/2010/main" val="2088388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789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3"/>
        <p:cNvGrpSpPr/>
        <p:nvPr/>
      </p:nvGrpSpPr>
      <p:grpSpPr>
        <a:xfrm>
          <a:off x="0" y="0"/>
          <a:ext cx="0" cy="0"/>
          <a:chOff x="0" y="0"/>
          <a:chExt cx="0" cy="0"/>
        </a:xfrm>
      </p:grpSpPr>
      <p:pic>
        <p:nvPicPr>
          <p:cNvPr id="54" name="Google Shape;54;p7"/>
          <p:cNvPicPr preferRelativeResize="0"/>
          <p:nvPr/>
        </p:nvPicPr>
        <p:blipFill>
          <a:blip r:embed="rId2">
            <a:alphaModFix/>
          </a:blip>
          <a:stretch>
            <a:fillRect/>
          </a:stretch>
        </p:blipFill>
        <p:spPr>
          <a:xfrm>
            <a:off x="7544257" y="-61075"/>
            <a:ext cx="1384436" cy="1327050"/>
          </a:xfrm>
          <a:prstGeom prst="rect">
            <a:avLst/>
          </a:prstGeom>
          <a:noFill/>
          <a:ln>
            <a:noFill/>
          </a:ln>
        </p:spPr>
      </p:pic>
      <p:pic>
        <p:nvPicPr>
          <p:cNvPr id="55" name="Google Shape;55;p7"/>
          <p:cNvPicPr preferRelativeResize="0"/>
          <p:nvPr/>
        </p:nvPicPr>
        <p:blipFill>
          <a:blip r:embed="rId3">
            <a:alphaModFix/>
          </a:blip>
          <a:stretch>
            <a:fillRect/>
          </a:stretch>
        </p:blipFill>
        <p:spPr>
          <a:xfrm rot="-1278384">
            <a:off x="8112012" y="620829"/>
            <a:ext cx="1182777" cy="798295"/>
          </a:xfrm>
          <a:prstGeom prst="rect">
            <a:avLst/>
          </a:prstGeom>
          <a:noFill/>
          <a:ln>
            <a:noFill/>
          </a:ln>
        </p:spPr>
      </p:pic>
      <p:sp>
        <p:nvSpPr>
          <p:cNvPr id="56" name="Google Shape;56;p7"/>
          <p:cNvSpPr/>
          <p:nvPr/>
        </p:nvSpPr>
        <p:spPr>
          <a:xfrm>
            <a:off x="816022" y="945671"/>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7" name="Google Shape;57;p7"/>
          <p:cNvPicPr preferRelativeResize="0"/>
          <p:nvPr/>
        </p:nvPicPr>
        <p:blipFill rotWithShape="1">
          <a:blip r:embed="rId4">
            <a:alphaModFix/>
          </a:blip>
          <a:srcRect t="7104" b="2731"/>
          <a:stretch/>
        </p:blipFill>
        <p:spPr>
          <a:xfrm rot="-5400000">
            <a:off x="-3226125" y="1204050"/>
            <a:ext cx="5895450" cy="2535901"/>
          </a:xfrm>
          <a:prstGeom prst="rect">
            <a:avLst/>
          </a:prstGeom>
          <a:noFill/>
          <a:ln>
            <a:noFill/>
          </a:ln>
        </p:spPr>
      </p:pic>
      <p:sp>
        <p:nvSpPr>
          <p:cNvPr id="58" name="Google Shape;58;p7"/>
          <p:cNvSpPr txBox="1">
            <a:spLocks noGrp="1"/>
          </p:cNvSpPr>
          <p:nvPr>
            <p:ph type="title"/>
          </p:nvPr>
        </p:nvSpPr>
        <p:spPr>
          <a:xfrm>
            <a:off x="720000" y="488075"/>
            <a:ext cx="7704000" cy="396600"/>
          </a:xfrm>
          <a:prstGeom prst="rect">
            <a:avLst/>
          </a:prstGeom>
        </p:spPr>
        <p:txBody>
          <a:bodyPr spcFirstLastPara="1" wrap="square" lIns="91425" tIns="91425" rIns="91425" bIns="91425"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59" name="Google Shape;59;p7"/>
          <p:cNvSpPr txBox="1">
            <a:spLocks noGrp="1"/>
          </p:cNvSpPr>
          <p:nvPr>
            <p:ph type="subTitle" idx="1"/>
          </p:nvPr>
        </p:nvSpPr>
        <p:spPr>
          <a:xfrm>
            <a:off x="4025500" y="1754125"/>
            <a:ext cx="3981900" cy="2226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Char char="●"/>
              <a:defRPr/>
            </a:lvl1pPr>
            <a:lvl2pPr lvl="1" algn="ctr" rtl="0">
              <a:lnSpc>
                <a:spcPct val="100000"/>
              </a:lnSpc>
              <a:spcBef>
                <a:spcPts val="160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30861952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159"/>
        <p:cNvGrpSpPr/>
        <p:nvPr/>
      </p:nvGrpSpPr>
      <p:grpSpPr>
        <a:xfrm>
          <a:off x="0" y="0"/>
          <a:ext cx="0" cy="0"/>
          <a:chOff x="0" y="0"/>
          <a:chExt cx="0" cy="0"/>
        </a:xfrm>
      </p:grpSpPr>
      <p:pic>
        <p:nvPicPr>
          <p:cNvPr id="160" name="Google Shape;160;p18"/>
          <p:cNvPicPr preferRelativeResize="0"/>
          <p:nvPr/>
        </p:nvPicPr>
        <p:blipFill rotWithShape="1">
          <a:blip r:embed="rId2">
            <a:alphaModFix/>
          </a:blip>
          <a:srcRect t="7104" b="2731"/>
          <a:stretch/>
        </p:blipFill>
        <p:spPr>
          <a:xfrm>
            <a:off x="1532625" y="-816300"/>
            <a:ext cx="5895450" cy="2535901"/>
          </a:xfrm>
          <a:prstGeom prst="rect">
            <a:avLst/>
          </a:prstGeom>
          <a:noFill/>
          <a:ln>
            <a:noFill/>
          </a:ln>
        </p:spPr>
      </p:pic>
      <p:pic>
        <p:nvPicPr>
          <p:cNvPr id="161" name="Google Shape;161;p18"/>
          <p:cNvPicPr preferRelativeResize="0"/>
          <p:nvPr/>
        </p:nvPicPr>
        <p:blipFill>
          <a:blip r:embed="rId3">
            <a:alphaModFix/>
          </a:blip>
          <a:stretch>
            <a:fillRect/>
          </a:stretch>
        </p:blipFill>
        <p:spPr>
          <a:xfrm>
            <a:off x="-275630" y="2066802"/>
            <a:ext cx="1368806" cy="1345995"/>
          </a:xfrm>
          <a:prstGeom prst="rect">
            <a:avLst/>
          </a:prstGeom>
          <a:noFill/>
          <a:ln>
            <a:noFill/>
          </a:ln>
        </p:spPr>
      </p:pic>
      <p:pic>
        <p:nvPicPr>
          <p:cNvPr id="162" name="Google Shape;162;p18"/>
          <p:cNvPicPr preferRelativeResize="0"/>
          <p:nvPr/>
        </p:nvPicPr>
        <p:blipFill>
          <a:blip r:embed="rId4">
            <a:alphaModFix/>
          </a:blip>
          <a:stretch>
            <a:fillRect/>
          </a:stretch>
        </p:blipFill>
        <p:spPr>
          <a:xfrm>
            <a:off x="367578" y="1412027"/>
            <a:ext cx="1191157" cy="1159726"/>
          </a:xfrm>
          <a:prstGeom prst="rect">
            <a:avLst/>
          </a:prstGeom>
          <a:noFill/>
          <a:ln>
            <a:noFill/>
          </a:ln>
        </p:spPr>
      </p:pic>
      <p:pic>
        <p:nvPicPr>
          <p:cNvPr id="163" name="Google Shape;163;p18"/>
          <p:cNvPicPr preferRelativeResize="0"/>
          <p:nvPr/>
        </p:nvPicPr>
        <p:blipFill>
          <a:blip r:embed="rId5">
            <a:alphaModFix/>
          </a:blip>
          <a:stretch>
            <a:fillRect/>
          </a:stretch>
        </p:blipFill>
        <p:spPr>
          <a:xfrm>
            <a:off x="367574" y="1958929"/>
            <a:ext cx="800066" cy="841801"/>
          </a:xfrm>
          <a:prstGeom prst="rect">
            <a:avLst/>
          </a:prstGeom>
          <a:noFill/>
          <a:ln>
            <a:noFill/>
          </a:ln>
        </p:spPr>
      </p:pic>
      <p:pic>
        <p:nvPicPr>
          <p:cNvPr id="164" name="Google Shape;164;p18"/>
          <p:cNvPicPr preferRelativeResize="0"/>
          <p:nvPr/>
        </p:nvPicPr>
        <p:blipFill>
          <a:blip r:embed="rId6">
            <a:alphaModFix/>
          </a:blip>
          <a:stretch>
            <a:fillRect/>
          </a:stretch>
        </p:blipFill>
        <p:spPr>
          <a:xfrm>
            <a:off x="7859726" y="1571306"/>
            <a:ext cx="1191151" cy="1141788"/>
          </a:xfrm>
          <a:prstGeom prst="rect">
            <a:avLst/>
          </a:prstGeom>
          <a:noFill/>
          <a:ln>
            <a:noFill/>
          </a:ln>
        </p:spPr>
      </p:pic>
      <p:pic>
        <p:nvPicPr>
          <p:cNvPr id="165" name="Google Shape;165;p18"/>
          <p:cNvPicPr preferRelativeResize="0"/>
          <p:nvPr/>
        </p:nvPicPr>
        <p:blipFill>
          <a:blip r:embed="rId7">
            <a:alphaModFix/>
          </a:blip>
          <a:stretch>
            <a:fillRect/>
          </a:stretch>
        </p:blipFill>
        <p:spPr>
          <a:xfrm>
            <a:off x="4499126" y="467734"/>
            <a:ext cx="1368801" cy="1353183"/>
          </a:xfrm>
          <a:prstGeom prst="rect">
            <a:avLst/>
          </a:prstGeom>
          <a:noFill/>
          <a:ln>
            <a:noFill/>
          </a:ln>
        </p:spPr>
      </p:pic>
      <p:pic>
        <p:nvPicPr>
          <p:cNvPr id="166" name="Google Shape;166;p18"/>
          <p:cNvPicPr preferRelativeResize="0"/>
          <p:nvPr/>
        </p:nvPicPr>
        <p:blipFill>
          <a:blip r:embed="rId8">
            <a:alphaModFix/>
          </a:blip>
          <a:stretch>
            <a:fillRect/>
          </a:stretch>
        </p:blipFill>
        <p:spPr>
          <a:xfrm>
            <a:off x="4254181" y="835939"/>
            <a:ext cx="1060083" cy="984995"/>
          </a:xfrm>
          <a:prstGeom prst="rect">
            <a:avLst/>
          </a:prstGeom>
          <a:noFill/>
          <a:ln>
            <a:noFill/>
          </a:ln>
        </p:spPr>
      </p:pic>
      <p:pic>
        <p:nvPicPr>
          <p:cNvPr id="167" name="Google Shape;167;p18"/>
          <p:cNvPicPr preferRelativeResize="0"/>
          <p:nvPr/>
        </p:nvPicPr>
        <p:blipFill>
          <a:blip r:embed="rId9">
            <a:alphaModFix/>
          </a:blip>
          <a:stretch>
            <a:fillRect/>
          </a:stretch>
        </p:blipFill>
        <p:spPr>
          <a:xfrm>
            <a:off x="7703426" y="1668525"/>
            <a:ext cx="800075" cy="743401"/>
          </a:xfrm>
          <a:prstGeom prst="rect">
            <a:avLst/>
          </a:prstGeom>
          <a:noFill/>
          <a:ln>
            <a:noFill/>
          </a:ln>
        </p:spPr>
      </p:pic>
      <p:pic>
        <p:nvPicPr>
          <p:cNvPr id="168" name="Google Shape;168;p18"/>
          <p:cNvPicPr preferRelativeResize="0"/>
          <p:nvPr/>
        </p:nvPicPr>
        <p:blipFill>
          <a:blip r:embed="rId10">
            <a:alphaModFix/>
          </a:blip>
          <a:stretch>
            <a:fillRect/>
          </a:stretch>
        </p:blipFill>
        <p:spPr>
          <a:xfrm>
            <a:off x="5434637" y="467728"/>
            <a:ext cx="678277" cy="841799"/>
          </a:xfrm>
          <a:prstGeom prst="rect">
            <a:avLst/>
          </a:prstGeom>
          <a:noFill/>
          <a:ln>
            <a:noFill/>
          </a:ln>
        </p:spPr>
      </p:pic>
      <p:pic>
        <p:nvPicPr>
          <p:cNvPr id="169" name="Google Shape;169;p18"/>
          <p:cNvPicPr preferRelativeResize="0"/>
          <p:nvPr/>
        </p:nvPicPr>
        <p:blipFill>
          <a:blip r:embed="rId11">
            <a:alphaModFix/>
          </a:blip>
          <a:stretch>
            <a:fillRect/>
          </a:stretch>
        </p:blipFill>
        <p:spPr>
          <a:xfrm>
            <a:off x="3596613" y="3849196"/>
            <a:ext cx="4173849" cy="671800"/>
          </a:xfrm>
          <a:prstGeom prst="rect">
            <a:avLst/>
          </a:prstGeom>
          <a:noFill/>
          <a:ln>
            <a:noFill/>
          </a:ln>
        </p:spPr>
      </p:pic>
      <p:sp>
        <p:nvSpPr>
          <p:cNvPr id="170" name="Google Shape;170;p18"/>
          <p:cNvSpPr txBox="1">
            <a:spLocks noGrp="1"/>
          </p:cNvSpPr>
          <p:nvPr>
            <p:ph type="title"/>
          </p:nvPr>
        </p:nvSpPr>
        <p:spPr>
          <a:xfrm>
            <a:off x="3971425" y="2867884"/>
            <a:ext cx="37320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7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71" name="Google Shape;171;p18"/>
          <p:cNvSpPr txBox="1">
            <a:spLocks noGrp="1"/>
          </p:cNvSpPr>
          <p:nvPr>
            <p:ph type="title" idx="2" hasCustomPrompt="1"/>
          </p:nvPr>
        </p:nvSpPr>
        <p:spPr>
          <a:xfrm>
            <a:off x="1373552" y="2513184"/>
            <a:ext cx="2317500" cy="2362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8700" b="1">
                <a:solidFill>
                  <a:schemeClr val="accent4"/>
                </a:solidFill>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t>xx%</a:t>
            </a:r>
          </a:p>
        </p:txBody>
      </p:sp>
      <p:sp>
        <p:nvSpPr>
          <p:cNvPr id="172" name="Google Shape;172;p18"/>
          <p:cNvSpPr txBox="1">
            <a:spLocks noGrp="1"/>
          </p:cNvSpPr>
          <p:nvPr>
            <p:ph type="subTitle" idx="1"/>
          </p:nvPr>
        </p:nvSpPr>
        <p:spPr>
          <a:xfrm>
            <a:off x="3971452" y="4001609"/>
            <a:ext cx="3732000" cy="44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b="1">
                <a:solidFill>
                  <a:schemeClr val="lt1"/>
                </a:solidFill>
              </a:defRPr>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3762526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138"/>
        <p:cNvGrpSpPr/>
        <p:nvPr/>
      </p:nvGrpSpPr>
      <p:grpSpPr>
        <a:xfrm>
          <a:off x="0" y="0"/>
          <a:ext cx="0" cy="0"/>
          <a:chOff x="0" y="0"/>
          <a:chExt cx="0" cy="0"/>
        </a:xfrm>
      </p:grpSpPr>
      <p:pic>
        <p:nvPicPr>
          <p:cNvPr id="139" name="Google Shape;139;p16"/>
          <p:cNvPicPr preferRelativeResize="0"/>
          <p:nvPr/>
        </p:nvPicPr>
        <p:blipFill>
          <a:blip r:embed="rId2">
            <a:alphaModFix/>
          </a:blip>
          <a:stretch>
            <a:fillRect/>
          </a:stretch>
        </p:blipFill>
        <p:spPr>
          <a:xfrm>
            <a:off x="3795311" y="399203"/>
            <a:ext cx="1355703" cy="1406268"/>
          </a:xfrm>
          <a:prstGeom prst="rect">
            <a:avLst/>
          </a:prstGeom>
          <a:noFill/>
          <a:ln>
            <a:noFill/>
          </a:ln>
        </p:spPr>
      </p:pic>
      <p:pic>
        <p:nvPicPr>
          <p:cNvPr id="140" name="Google Shape;140;p16"/>
          <p:cNvPicPr preferRelativeResize="0"/>
          <p:nvPr/>
        </p:nvPicPr>
        <p:blipFill>
          <a:blip r:embed="rId3">
            <a:alphaModFix/>
          </a:blip>
          <a:stretch>
            <a:fillRect/>
          </a:stretch>
        </p:blipFill>
        <p:spPr>
          <a:xfrm>
            <a:off x="4790600" y="4007699"/>
            <a:ext cx="4173849" cy="671800"/>
          </a:xfrm>
          <a:prstGeom prst="rect">
            <a:avLst/>
          </a:prstGeom>
          <a:noFill/>
          <a:ln>
            <a:noFill/>
          </a:ln>
        </p:spPr>
      </p:pic>
      <p:sp>
        <p:nvSpPr>
          <p:cNvPr id="141" name="Google Shape;141;p16"/>
          <p:cNvSpPr txBox="1">
            <a:spLocks noGrp="1"/>
          </p:cNvSpPr>
          <p:nvPr>
            <p:ph type="title"/>
          </p:nvPr>
        </p:nvSpPr>
        <p:spPr>
          <a:xfrm>
            <a:off x="3935200" y="3026375"/>
            <a:ext cx="4488900" cy="841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6700"/>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
        <p:nvSpPr>
          <p:cNvPr id="142" name="Google Shape;142;p16"/>
          <p:cNvSpPr txBox="1">
            <a:spLocks noGrp="1"/>
          </p:cNvSpPr>
          <p:nvPr>
            <p:ph type="title" idx="2" hasCustomPrompt="1"/>
          </p:nvPr>
        </p:nvSpPr>
        <p:spPr>
          <a:xfrm>
            <a:off x="4999800" y="540000"/>
            <a:ext cx="3424200" cy="2362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8700" b="1">
                <a:solidFill>
                  <a:schemeClr val="accent4"/>
                </a:solidFill>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t>xx%</a:t>
            </a:r>
          </a:p>
        </p:txBody>
      </p:sp>
      <p:sp>
        <p:nvSpPr>
          <p:cNvPr id="143" name="Google Shape;143;p16"/>
          <p:cNvSpPr txBox="1">
            <a:spLocks noGrp="1"/>
          </p:cNvSpPr>
          <p:nvPr>
            <p:ph type="subTitle" idx="1"/>
          </p:nvPr>
        </p:nvSpPr>
        <p:spPr>
          <a:xfrm>
            <a:off x="5109652" y="4160100"/>
            <a:ext cx="3314400" cy="443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b="1">
                <a:solidFill>
                  <a:schemeClr val="lt1"/>
                </a:solidFill>
              </a:defRPr>
            </a:lvl1pPr>
            <a:lvl2pPr lvl="1" algn="r" rtl="0">
              <a:lnSpc>
                <a:spcPct val="100000"/>
              </a:lnSpc>
              <a:spcBef>
                <a:spcPts val="1600"/>
              </a:spcBef>
              <a:spcAft>
                <a:spcPts val="0"/>
              </a:spcAft>
              <a:buSzPts val="1400"/>
              <a:buNone/>
              <a:defRPr/>
            </a:lvl2pPr>
            <a:lvl3pPr lvl="2" algn="r" rtl="0">
              <a:lnSpc>
                <a:spcPct val="100000"/>
              </a:lnSpc>
              <a:spcBef>
                <a:spcPts val="1600"/>
              </a:spcBef>
              <a:spcAft>
                <a:spcPts val="0"/>
              </a:spcAft>
              <a:buSzPts val="1400"/>
              <a:buNone/>
              <a:defRPr/>
            </a:lvl3pPr>
            <a:lvl4pPr lvl="3" algn="r" rtl="0">
              <a:lnSpc>
                <a:spcPct val="100000"/>
              </a:lnSpc>
              <a:spcBef>
                <a:spcPts val="1600"/>
              </a:spcBef>
              <a:spcAft>
                <a:spcPts val="0"/>
              </a:spcAft>
              <a:buSzPts val="1400"/>
              <a:buNone/>
              <a:defRPr/>
            </a:lvl4pPr>
            <a:lvl5pPr lvl="4" algn="r" rtl="0">
              <a:lnSpc>
                <a:spcPct val="100000"/>
              </a:lnSpc>
              <a:spcBef>
                <a:spcPts val="1600"/>
              </a:spcBef>
              <a:spcAft>
                <a:spcPts val="0"/>
              </a:spcAft>
              <a:buSzPts val="1400"/>
              <a:buNone/>
              <a:defRPr/>
            </a:lvl5pPr>
            <a:lvl6pPr lvl="5" algn="r" rtl="0">
              <a:lnSpc>
                <a:spcPct val="100000"/>
              </a:lnSpc>
              <a:spcBef>
                <a:spcPts val="1600"/>
              </a:spcBef>
              <a:spcAft>
                <a:spcPts val="0"/>
              </a:spcAft>
              <a:buSzPts val="1400"/>
              <a:buNone/>
              <a:defRPr/>
            </a:lvl6pPr>
            <a:lvl7pPr lvl="6" algn="r" rtl="0">
              <a:lnSpc>
                <a:spcPct val="100000"/>
              </a:lnSpc>
              <a:spcBef>
                <a:spcPts val="1600"/>
              </a:spcBef>
              <a:spcAft>
                <a:spcPts val="0"/>
              </a:spcAft>
              <a:buSzPts val="1400"/>
              <a:buNone/>
              <a:defRPr/>
            </a:lvl7pPr>
            <a:lvl8pPr lvl="7" algn="r" rtl="0">
              <a:lnSpc>
                <a:spcPct val="100000"/>
              </a:lnSpc>
              <a:spcBef>
                <a:spcPts val="1600"/>
              </a:spcBef>
              <a:spcAft>
                <a:spcPts val="0"/>
              </a:spcAft>
              <a:buSzPts val="1400"/>
              <a:buNone/>
              <a:defRPr/>
            </a:lvl8pPr>
            <a:lvl9pPr lvl="8" algn="r" rtl="0">
              <a:lnSpc>
                <a:spcPct val="100000"/>
              </a:lnSpc>
              <a:spcBef>
                <a:spcPts val="1600"/>
              </a:spcBef>
              <a:spcAft>
                <a:spcPts val="1600"/>
              </a:spcAft>
              <a:buSzPts val="1400"/>
              <a:buNone/>
              <a:defRPr/>
            </a:lvl9pPr>
          </a:lstStyle>
          <a:p>
            <a:endParaRPr/>
          </a:p>
        </p:txBody>
      </p:sp>
      <p:pic>
        <p:nvPicPr>
          <p:cNvPr id="144" name="Google Shape;144;p16"/>
          <p:cNvPicPr preferRelativeResize="0"/>
          <p:nvPr/>
        </p:nvPicPr>
        <p:blipFill rotWithShape="1">
          <a:blip r:embed="rId4">
            <a:alphaModFix/>
          </a:blip>
          <a:srcRect l="22456"/>
          <a:stretch/>
        </p:blipFill>
        <p:spPr>
          <a:xfrm flipH="1">
            <a:off x="0" y="0"/>
            <a:ext cx="3988577" cy="5143499"/>
          </a:xfrm>
          <a:prstGeom prst="rect">
            <a:avLst/>
          </a:prstGeom>
          <a:noFill/>
          <a:ln>
            <a:noFill/>
          </a:ln>
        </p:spPr>
      </p:pic>
      <p:pic>
        <p:nvPicPr>
          <p:cNvPr id="145" name="Google Shape;145;p16"/>
          <p:cNvPicPr preferRelativeResize="0"/>
          <p:nvPr/>
        </p:nvPicPr>
        <p:blipFill>
          <a:blip r:embed="rId5">
            <a:alphaModFix/>
          </a:blip>
          <a:stretch>
            <a:fillRect/>
          </a:stretch>
        </p:blipFill>
        <p:spPr>
          <a:xfrm>
            <a:off x="4356112" y="867057"/>
            <a:ext cx="992581" cy="1231870"/>
          </a:xfrm>
          <a:prstGeom prst="rect">
            <a:avLst/>
          </a:prstGeom>
          <a:noFill/>
          <a:ln>
            <a:noFill/>
          </a:ln>
        </p:spPr>
      </p:pic>
    </p:spTree>
    <p:extLst>
      <p:ext uri="{BB962C8B-B14F-4D97-AF65-F5344CB8AC3E}">
        <p14:creationId xmlns:p14="http://schemas.microsoft.com/office/powerpoint/2010/main" val="21135437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0"/>
        <p:cNvGrpSpPr/>
        <p:nvPr/>
      </p:nvGrpSpPr>
      <p:grpSpPr>
        <a:xfrm>
          <a:off x="0" y="0"/>
          <a:ext cx="0" cy="0"/>
          <a:chOff x="0" y="0"/>
          <a:chExt cx="0" cy="0"/>
        </a:xfrm>
      </p:grpSpPr>
      <p:sp>
        <p:nvSpPr>
          <p:cNvPr id="61" name="Google Shape;61;p8"/>
          <p:cNvSpPr txBox="1">
            <a:spLocks noGrp="1"/>
          </p:cNvSpPr>
          <p:nvPr>
            <p:ph type="title"/>
          </p:nvPr>
        </p:nvSpPr>
        <p:spPr>
          <a:xfrm>
            <a:off x="2046150" y="1433100"/>
            <a:ext cx="5051700" cy="2277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72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62" name="Google Shape;62;p8"/>
          <p:cNvPicPr preferRelativeResize="0"/>
          <p:nvPr/>
        </p:nvPicPr>
        <p:blipFill>
          <a:blip r:embed="rId2">
            <a:alphaModFix/>
          </a:blip>
          <a:stretch>
            <a:fillRect/>
          </a:stretch>
        </p:blipFill>
        <p:spPr>
          <a:xfrm rot="10800000">
            <a:off x="8115752" y="1850225"/>
            <a:ext cx="1745149" cy="1716070"/>
          </a:xfrm>
          <a:prstGeom prst="rect">
            <a:avLst/>
          </a:prstGeom>
          <a:noFill/>
          <a:ln>
            <a:noFill/>
          </a:ln>
        </p:spPr>
      </p:pic>
      <p:pic>
        <p:nvPicPr>
          <p:cNvPr id="63" name="Google Shape;63;p8"/>
          <p:cNvPicPr preferRelativeResize="0"/>
          <p:nvPr/>
        </p:nvPicPr>
        <p:blipFill>
          <a:blip r:embed="rId3">
            <a:alphaModFix/>
          </a:blip>
          <a:stretch>
            <a:fillRect/>
          </a:stretch>
        </p:blipFill>
        <p:spPr>
          <a:xfrm>
            <a:off x="-228817" y="1396813"/>
            <a:ext cx="1745037" cy="1836030"/>
          </a:xfrm>
          <a:prstGeom prst="rect">
            <a:avLst/>
          </a:prstGeom>
          <a:noFill/>
          <a:ln>
            <a:noFill/>
          </a:ln>
        </p:spPr>
      </p:pic>
      <p:pic>
        <p:nvPicPr>
          <p:cNvPr id="64" name="Google Shape;64;p8"/>
          <p:cNvPicPr preferRelativeResize="0"/>
          <p:nvPr/>
        </p:nvPicPr>
        <p:blipFill>
          <a:blip r:embed="rId4">
            <a:alphaModFix/>
          </a:blip>
          <a:stretch>
            <a:fillRect/>
          </a:stretch>
        </p:blipFill>
        <p:spPr>
          <a:xfrm rot="10800000">
            <a:off x="8316604" y="1615892"/>
            <a:ext cx="690075" cy="856426"/>
          </a:xfrm>
          <a:prstGeom prst="rect">
            <a:avLst/>
          </a:prstGeom>
          <a:noFill/>
          <a:ln>
            <a:noFill/>
          </a:ln>
        </p:spPr>
      </p:pic>
      <p:pic>
        <p:nvPicPr>
          <p:cNvPr id="65" name="Google Shape;65;p8"/>
          <p:cNvPicPr preferRelativeResize="0"/>
          <p:nvPr/>
        </p:nvPicPr>
        <p:blipFill>
          <a:blip r:embed="rId5">
            <a:alphaModFix/>
          </a:blip>
          <a:stretch>
            <a:fillRect/>
          </a:stretch>
        </p:blipFill>
        <p:spPr>
          <a:xfrm>
            <a:off x="-419450" y="2246739"/>
            <a:ext cx="1104649" cy="1075506"/>
          </a:xfrm>
          <a:prstGeom prst="rect">
            <a:avLst/>
          </a:prstGeom>
          <a:noFill/>
          <a:ln>
            <a:noFill/>
          </a:ln>
        </p:spPr>
      </p:pic>
      <p:pic>
        <p:nvPicPr>
          <p:cNvPr id="66" name="Google Shape;66;p8"/>
          <p:cNvPicPr preferRelativeResize="0"/>
          <p:nvPr/>
        </p:nvPicPr>
        <p:blipFill rotWithShape="1">
          <a:blip r:embed="rId6">
            <a:alphaModFix/>
          </a:blip>
          <a:srcRect t="7104" b="2731"/>
          <a:stretch/>
        </p:blipFill>
        <p:spPr>
          <a:xfrm rot="10800000">
            <a:off x="1532625" y="3867825"/>
            <a:ext cx="5895450" cy="2535901"/>
          </a:xfrm>
          <a:prstGeom prst="rect">
            <a:avLst/>
          </a:prstGeom>
          <a:noFill/>
          <a:ln>
            <a:noFill/>
          </a:ln>
        </p:spPr>
      </p:pic>
      <p:pic>
        <p:nvPicPr>
          <p:cNvPr id="67" name="Google Shape;67;p8"/>
          <p:cNvPicPr preferRelativeResize="0"/>
          <p:nvPr/>
        </p:nvPicPr>
        <p:blipFill rotWithShape="1">
          <a:blip r:embed="rId6">
            <a:alphaModFix/>
          </a:blip>
          <a:srcRect t="7104" b="2731"/>
          <a:stretch/>
        </p:blipFill>
        <p:spPr>
          <a:xfrm rot="10800000">
            <a:off x="1532625" y="-1274550"/>
            <a:ext cx="5895450" cy="2535901"/>
          </a:xfrm>
          <a:prstGeom prst="rect">
            <a:avLst/>
          </a:prstGeom>
          <a:noFill/>
          <a:ln>
            <a:noFill/>
          </a:ln>
        </p:spPr>
      </p:pic>
    </p:spTree>
    <p:extLst>
      <p:ext uri="{BB962C8B-B14F-4D97-AF65-F5344CB8AC3E}">
        <p14:creationId xmlns:p14="http://schemas.microsoft.com/office/powerpoint/2010/main" val="25672094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blip>
          <a:stretch>
            <a:fillRect/>
          </a:stretch>
        </p:blipFill>
        <p:spPr>
          <a:xfrm>
            <a:off x="6825825" y="1901775"/>
            <a:ext cx="2084650" cy="2193375"/>
          </a:xfrm>
          <a:prstGeom prst="rect">
            <a:avLst/>
          </a:prstGeom>
          <a:noFill/>
          <a:ln>
            <a:noFill/>
          </a:ln>
        </p:spPr>
      </p:pic>
      <p:pic>
        <p:nvPicPr>
          <p:cNvPr id="10" name="Google Shape;10;p2"/>
          <p:cNvPicPr preferRelativeResize="0"/>
          <p:nvPr/>
        </p:nvPicPr>
        <p:blipFill>
          <a:blip r:embed="rId3">
            <a:alphaModFix/>
          </a:blip>
          <a:stretch>
            <a:fillRect/>
          </a:stretch>
        </p:blipFill>
        <p:spPr>
          <a:xfrm>
            <a:off x="2938750" y="961458"/>
            <a:ext cx="3127869" cy="2906375"/>
          </a:xfrm>
          <a:prstGeom prst="rect">
            <a:avLst/>
          </a:prstGeom>
          <a:noFill/>
          <a:ln>
            <a:noFill/>
          </a:ln>
        </p:spPr>
      </p:pic>
      <p:pic>
        <p:nvPicPr>
          <p:cNvPr id="11" name="Google Shape;11;p2"/>
          <p:cNvPicPr preferRelativeResize="0"/>
          <p:nvPr/>
        </p:nvPicPr>
        <p:blipFill>
          <a:blip r:embed="rId4">
            <a:alphaModFix/>
          </a:blip>
          <a:stretch>
            <a:fillRect/>
          </a:stretch>
        </p:blipFill>
        <p:spPr>
          <a:xfrm rot="-5399990">
            <a:off x="7481188" y="1304189"/>
            <a:ext cx="1209775" cy="1124097"/>
          </a:xfrm>
          <a:prstGeom prst="rect">
            <a:avLst/>
          </a:prstGeom>
          <a:noFill/>
          <a:ln>
            <a:noFill/>
          </a:ln>
        </p:spPr>
      </p:pic>
      <p:pic>
        <p:nvPicPr>
          <p:cNvPr id="12" name="Google Shape;12;p2"/>
          <p:cNvPicPr preferRelativeResize="0"/>
          <p:nvPr/>
        </p:nvPicPr>
        <p:blipFill rotWithShape="1">
          <a:blip r:embed="rId5">
            <a:alphaModFix/>
          </a:blip>
          <a:srcRect t="7104" b="2731"/>
          <a:stretch/>
        </p:blipFill>
        <p:spPr>
          <a:xfrm>
            <a:off x="1532625" y="-1274550"/>
            <a:ext cx="5895450" cy="2535901"/>
          </a:xfrm>
          <a:prstGeom prst="rect">
            <a:avLst/>
          </a:prstGeom>
          <a:noFill/>
          <a:ln>
            <a:noFill/>
          </a:ln>
        </p:spPr>
      </p:pic>
      <p:pic>
        <p:nvPicPr>
          <p:cNvPr id="13" name="Google Shape;13;p2"/>
          <p:cNvPicPr preferRelativeResize="0"/>
          <p:nvPr/>
        </p:nvPicPr>
        <p:blipFill>
          <a:blip r:embed="rId6">
            <a:alphaModFix/>
          </a:blip>
          <a:stretch>
            <a:fillRect/>
          </a:stretch>
        </p:blipFill>
        <p:spPr>
          <a:xfrm>
            <a:off x="7326100" y="1691963"/>
            <a:ext cx="624600" cy="775174"/>
          </a:xfrm>
          <a:prstGeom prst="rect">
            <a:avLst/>
          </a:prstGeom>
          <a:noFill/>
          <a:ln>
            <a:noFill/>
          </a:ln>
        </p:spPr>
      </p:pic>
      <p:pic>
        <p:nvPicPr>
          <p:cNvPr id="14" name="Google Shape;14;p2"/>
          <p:cNvPicPr preferRelativeResize="0"/>
          <p:nvPr/>
        </p:nvPicPr>
        <p:blipFill>
          <a:blip r:embed="rId7">
            <a:alphaModFix/>
          </a:blip>
          <a:stretch>
            <a:fillRect/>
          </a:stretch>
        </p:blipFill>
        <p:spPr>
          <a:xfrm>
            <a:off x="2550575" y="3408483"/>
            <a:ext cx="4173849" cy="595399"/>
          </a:xfrm>
          <a:prstGeom prst="rect">
            <a:avLst/>
          </a:prstGeom>
          <a:noFill/>
          <a:ln>
            <a:noFill/>
          </a:ln>
        </p:spPr>
      </p:pic>
      <p:pic>
        <p:nvPicPr>
          <p:cNvPr id="15" name="Google Shape;15;p2"/>
          <p:cNvPicPr preferRelativeResize="0"/>
          <p:nvPr/>
        </p:nvPicPr>
        <p:blipFill>
          <a:blip r:embed="rId3">
            <a:alphaModFix/>
          </a:blip>
          <a:stretch>
            <a:fillRect/>
          </a:stretch>
        </p:blipFill>
        <p:spPr>
          <a:xfrm>
            <a:off x="0" y="2082437"/>
            <a:ext cx="1850999" cy="1719900"/>
          </a:xfrm>
          <a:prstGeom prst="rect">
            <a:avLst/>
          </a:prstGeom>
          <a:noFill/>
          <a:ln>
            <a:noFill/>
          </a:ln>
        </p:spPr>
      </p:pic>
      <p:pic>
        <p:nvPicPr>
          <p:cNvPr id="16" name="Google Shape;16;p2"/>
          <p:cNvPicPr preferRelativeResize="0"/>
          <p:nvPr/>
        </p:nvPicPr>
        <p:blipFill>
          <a:blip r:embed="rId6">
            <a:alphaModFix/>
          </a:blip>
          <a:stretch>
            <a:fillRect/>
          </a:stretch>
        </p:blipFill>
        <p:spPr>
          <a:xfrm>
            <a:off x="821534" y="2046075"/>
            <a:ext cx="1141584" cy="1416775"/>
          </a:xfrm>
          <a:prstGeom prst="rect">
            <a:avLst/>
          </a:prstGeom>
          <a:noFill/>
          <a:ln>
            <a:noFill/>
          </a:ln>
        </p:spPr>
      </p:pic>
      <p:pic>
        <p:nvPicPr>
          <p:cNvPr id="17" name="Google Shape;17;p2"/>
          <p:cNvPicPr preferRelativeResize="0"/>
          <p:nvPr/>
        </p:nvPicPr>
        <p:blipFill rotWithShape="1">
          <a:blip r:embed="rId5">
            <a:alphaModFix/>
          </a:blip>
          <a:srcRect t="7104" b="2731"/>
          <a:stretch/>
        </p:blipFill>
        <p:spPr>
          <a:xfrm>
            <a:off x="1532625" y="3867825"/>
            <a:ext cx="5895450" cy="2535901"/>
          </a:xfrm>
          <a:prstGeom prst="rect">
            <a:avLst/>
          </a:prstGeom>
          <a:noFill/>
          <a:ln>
            <a:noFill/>
          </a:ln>
        </p:spPr>
      </p:pic>
      <p:pic>
        <p:nvPicPr>
          <p:cNvPr id="18" name="Google Shape;18;p2"/>
          <p:cNvPicPr preferRelativeResize="0"/>
          <p:nvPr/>
        </p:nvPicPr>
        <p:blipFill>
          <a:blip r:embed="rId4">
            <a:alphaModFix/>
          </a:blip>
          <a:stretch>
            <a:fillRect/>
          </a:stretch>
        </p:blipFill>
        <p:spPr>
          <a:xfrm rot="-5399988">
            <a:off x="465963" y="2064688"/>
            <a:ext cx="525676" cy="488449"/>
          </a:xfrm>
          <a:prstGeom prst="rect">
            <a:avLst/>
          </a:prstGeom>
          <a:noFill/>
          <a:ln>
            <a:noFill/>
          </a:ln>
        </p:spPr>
      </p:pic>
      <p:sp>
        <p:nvSpPr>
          <p:cNvPr id="19" name="Google Shape;19;p2"/>
          <p:cNvSpPr txBox="1">
            <a:spLocks noGrp="1"/>
          </p:cNvSpPr>
          <p:nvPr>
            <p:ph type="ctrTitle"/>
          </p:nvPr>
        </p:nvSpPr>
        <p:spPr>
          <a:xfrm>
            <a:off x="2028300" y="1139613"/>
            <a:ext cx="5087100" cy="23433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Clr>
                <a:srgbClr val="191919"/>
              </a:buClr>
              <a:buSzPts val="5200"/>
              <a:buNone/>
              <a:defRPr sz="8500">
                <a:solidFill>
                  <a:srgbClr val="191919"/>
                </a:solidFill>
                <a:latin typeface="Bahiana"/>
                <a:ea typeface="Bahiana"/>
                <a:cs typeface="Bahiana"/>
                <a:sym typeface="Bahiana"/>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20" name="Google Shape;20;p2"/>
          <p:cNvSpPr txBox="1">
            <a:spLocks noGrp="1"/>
          </p:cNvSpPr>
          <p:nvPr>
            <p:ph type="subTitle" idx="1"/>
          </p:nvPr>
        </p:nvSpPr>
        <p:spPr>
          <a:xfrm>
            <a:off x="2775950" y="3482813"/>
            <a:ext cx="3592200" cy="423600"/>
          </a:xfrm>
          <a:prstGeom prst="rect">
            <a:avLst/>
          </a:prstGeom>
          <a:noFill/>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b="1">
                <a:solidFill>
                  <a:schemeClr val="lt1"/>
                </a:solidFill>
                <a:latin typeface="Dosis"/>
                <a:ea typeface="Dosis"/>
                <a:cs typeface="Dosis"/>
                <a:sym typeface="Dosis"/>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extLst>
      <p:ext uri="{BB962C8B-B14F-4D97-AF65-F5344CB8AC3E}">
        <p14:creationId xmlns:p14="http://schemas.microsoft.com/office/powerpoint/2010/main" val="11607535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1"/>
        <p:cNvGrpSpPr/>
        <p:nvPr/>
      </p:nvGrpSpPr>
      <p:grpSpPr>
        <a:xfrm>
          <a:off x="0" y="0"/>
          <a:ext cx="0" cy="0"/>
          <a:chOff x="0" y="0"/>
          <a:chExt cx="0" cy="0"/>
        </a:xfrm>
      </p:grpSpPr>
      <p:pic>
        <p:nvPicPr>
          <p:cNvPr id="22" name="Google Shape;22;p3"/>
          <p:cNvPicPr preferRelativeResize="0"/>
          <p:nvPr/>
        </p:nvPicPr>
        <p:blipFill>
          <a:blip r:embed="rId2">
            <a:alphaModFix/>
          </a:blip>
          <a:stretch>
            <a:fillRect/>
          </a:stretch>
        </p:blipFill>
        <p:spPr>
          <a:xfrm>
            <a:off x="308525" y="4007699"/>
            <a:ext cx="4173849" cy="671800"/>
          </a:xfrm>
          <a:prstGeom prst="rect">
            <a:avLst/>
          </a:prstGeom>
          <a:noFill/>
          <a:ln>
            <a:noFill/>
          </a:ln>
        </p:spPr>
      </p:pic>
      <p:sp>
        <p:nvSpPr>
          <p:cNvPr id="23" name="Google Shape;23;p3"/>
          <p:cNvSpPr txBox="1">
            <a:spLocks noGrp="1"/>
          </p:cNvSpPr>
          <p:nvPr>
            <p:ph type="title"/>
          </p:nvPr>
        </p:nvSpPr>
        <p:spPr>
          <a:xfrm>
            <a:off x="720000" y="3026375"/>
            <a:ext cx="34242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67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4" name="Google Shape;24;p3"/>
          <p:cNvSpPr txBox="1">
            <a:spLocks noGrp="1"/>
          </p:cNvSpPr>
          <p:nvPr>
            <p:ph type="title" idx="2" hasCustomPrompt="1"/>
          </p:nvPr>
        </p:nvSpPr>
        <p:spPr>
          <a:xfrm>
            <a:off x="720025" y="540000"/>
            <a:ext cx="3424200" cy="23625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18700" b="1">
                <a:solidFill>
                  <a:schemeClr val="accent4"/>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5" name="Google Shape;25;p3"/>
          <p:cNvSpPr txBox="1">
            <a:spLocks noGrp="1"/>
          </p:cNvSpPr>
          <p:nvPr>
            <p:ph type="subTitle" idx="1"/>
          </p:nvPr>
        </p:nvSpPr>
        <p:spPr>
          <a:xfrm>
            <a:off x="720025" y="4160100"/>
            <a:ext cx="3424200" cy="44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b="1">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pic>
        <p:nvPicPr>
          <p:cNvPr id="26" name="Google Shape;26;p3"/>
          <p:cNvPicPr preferRelativeResize="0"/>
          <p:nvPr/>
        </p:nvPicPr>
        <p:blipFill rotWithShape="1">
          <a:blip r:embed="rId3">
            <a:alphaModFix/>
          </a:blip>
          <a:srcRect l="22456"/>
          <a:stretch/>
        </p:blipFill>
        <p:spPr>
          <a:xfrm>
            <a:off x="5155425" y="0"/>
            <a:ext cx="3988577" cy="5143499"/>
          </a:xfrm>
          <a:prstGeom prst="rect">
            <a:avLst/>
          </a:prstGeom>
          <a:noFill/>
          <a:ln>
            <a:noFill/>
          </a:ln>
        </p:spPr>
      </p:pic>
      <p:pic>
        <p:nvPicPr>
          <p:cNvPr id="27" name="Google Shape;27;p3"/>
          <p:cNvPicPr preferRelativeResize="0"/>
          <p:nvPr/>
        </p:nvPicPr>
        <p:blipFill>
          <a:blip r:embed="rId4">
            <a:alphaModFix/>
          </a:blip>
          <a:stretch>
            <a:fillRect/>
          </a:stretch>
        </p:blipFill>
        <p:spPr>
          <a:xfrm>
            <a:off x="4011622" y="-630775"/>
            <a:ext cx="2544879" cy="2439429"/>
          </a:xfrm>
          <a:prstGeom prst="rect">
            <a:avLst/>
          </a:prstGeom>
          <a:noFill/>
          <a:ln>
            <a:noFill/>
          </a:ln>
        </p:spPr>
      </p:pic>
      <p:pic>
        <p:nvPicPr>
          <p:cNvPr id="28" name="Google Shape;28;p3"/>
          <p:cNvPicPr preferRelativeResize="0"/>
          <p:nvPr/>
        </p:nvPicPr>
        <p:blipFill>
          <a:blip r:embed="rId5">
            <a:alphaModFix/>
          </a:blip>
          <a:stretch>
            <a:fillRect/>
          </a:stretch>
        </p:blipFill>
        <p:spPr>
          <a:xfrm>
            <a:off x="4011625" y="320325"/>
            <a:ext cx="1142125" cy="1061250"/>
          </a:xfrm>
          <a:prstGeom prst="rect">
            <a:avLst/>
          </a:prstGeom>
          <a:noFill/>
          <a:ln>
            <a:noFill/>
          </a:ln>
        </p:spPr>
      </p:pic>
      <p:pic>
        <p:nvPicPr>
          <p:cNvPr id="29" name="Google Shape;29;p3"/>
          <p:cNvPicPr preferRelativeResize="0"/>
          <p:nvPr/>
        </p:nvPicPr>
        <p:blipFill>
          <a:blip r:embed="rId6">
            <a:alphaModFix/>
          </a:blip>
          <a:stretch>
            <a:fillRect/>
          </a:stretch>
        </p:blipFill>
        <p:spPr>
          <a:xfrm>
            <a:off x="4853025" y="1327000"/>
            <a:ext cx="635251" cy="590250"/>
          </a:xfrm>
          <a:prstGeom prst="rect">
            <a:avLst/>
          </a:prstGeom>
          <a:noFill/>
          <a:ln>
            <a:noFill/>
          </a:ln>
        </p:spPr>
      </p:pic>
    </p:spTree>
    <p:extLst>
      <p:ext uri="{BB962C8B-B14F-4D97-AF65-F5344CB8AC3E}">
        <p14:creationId xmlns:p14="http://schemas.microsoft.com/office/powerpoint/2010/main" val="22345986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0"/>
        <p:cNvGrpSpPr/>
        <p:nvPr/>
      </p:nvGrpSpPr>
      <p:grpSpPr>
        <a:xfrm>
          <a:off x="0" y="0"/>
          <a:ext cx="0" cy="0"/>
          <a:chOff x="0" y="0"/>
          <a:chExt cx="0" cy="0"/>
        </a:xfrm>
      </p:grpSpPr>
      <p:pic>
        <p:nvPicPr>
          <p:cNvPr id="31" name="Google Shape;31;p4"/>
          <p:cNvPicPr preferRelativeResize="0"/>
          <p:nvPr/>
        </p:nvPicPr>
        <p:blipFill>
          <a:blip r:embed="rId2">
            <a:alphaModFix/>
          </a:blip>
          <a:stretch>
            <a:fillRect/>
          </a:stretch>
        </p:blipFill>
        <p:spPr>
          <a:xfrm>
            <a:off x="6607493" y="-294762"/>
            <a:ext cx="1557806" cy="1531825"/>
          </a:xfrm>
          <a:prstGeom prst="rect">
            <a:avLst/>
          </a:prstGeom>
          <a:noFill/>
          <a:ln>
            <a:noFill/>
          </a:ln>
        </p:spPr>
      </p:pic>
      <p:pic>
        <p:nvPicPr>
          <p:cNvPr id="32" name="Google Shape;32;p4"/>
          <p:cNvPicPr preferRelativeResize="0"/>
          <p:nvPr/>
        </p:nvPicPr>
        <p:blipFill>
          <a:blip r:embed="rId3">
            <a:alphaModFix/>
          </a:blip>
          <a:stretch>
            <a:fillRect/>
          </a:stretch>
        </p:blipFill>
        <p:spPr>
          <a:xfrm>
            <a:off x="7466325" y="-708125"/>
            <a:ext cx="2058975" cy="2004625"/>
          </a:xfrm>
          <a:prstGeom prst="rect">
            <a:avLst/>
          </a:prstGeom>
          <a:noFill/>
          <a:ln>
            <a:noFill/>
          </a:ln>
        </p:spPr>
      </p:pic>
      <p:sp>
        <p:nvSpPr>
          <p:cNvPr id="33" name="Google Shape;33;p4"/>
          <p:cNvSpPr txBox="1">
            <a:spLocks noGrp="1"/>
          </p:cNvSpPr>
          <p:nvPr>
            <p:ph type="title"/>
          </p:nvPr>
        </p:nvSpPr>
        <p:spPr>
          <a:xfrm>
            <a:off x="720000" y="488075"/>
            <a:ext cx="7704000" cy="396600"/>
          </a:xfrm>
          <a:prstGeom prst="rect">
            <a:avLst/>
          </a:prstGeom>
        </p:spPr>
        <p:txBody>
          <a:bodyPr spcFirstLastPara="1" wrap="square" lIns="91425" tIns="91425" rIns="91425" bIns="91425"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34" name="Google Shape;34;p4"/>
          <p:cNvSpPr txBox="1">
            <a:spLocks noGrp="1"/>
          </p:cNvSpPr>
          <p:nvPr>
            <p:ph type="body" idx="1"/>
          </p:nvPr>
        </p:nvSpPr>
        <p:spPr>
          <a:xfrm>
            <a:off x="720000" y="1113450"/>
            <a:ext cx="7704000" cy="34899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accent1"/>
              </a:buClr>
              <a:buSzPts val="1400"/>
              <a:buChar char="●"/>
              <a:defRPr sz="1100">
                <a:solidFill>
                  <a:srgbClr val="434343"/>
                </a:solidFill>
              </a:defRPr>
            </a:lvl1pPr>
            <a:lvl2pPr marL="914400" lvl="1" indent="-317500" rtl="0">
              <a:lnSpc>
                <a:spcPct val="115000"/>
              </a:lnSpc>
              <a:spcBef>
                <a:spcPts val="1600"/>
              </a:spcBef>
              <a:spcAft>
                <a:spcPts val="0"/>
              </a:spcAft>
              <a:buClr>
                <a:srgbClr val="434343"/>
              </a:buClr>
              <a:buSzPts val="1400"/>
              <a:buChar char="○"/>
              <a:defRPr>
                <a:solidFill>
                  <a:srgbClr val="434343"/>
                </a:solidFill>
              </a:defRPr>
            </a:lvl2pPr>
            <a:lvl3pPr marL="1371600" lvl="2" indent="-317500" rtl="0">
              <a:lnSpc>
                <a:spcPct val="115000"/>
              </a:lnSpc>
              <a:spcBef>
                <a:spcPts val="1600"/>
              </a:spcBef>
              <a:spcAft>
                <a:spcPts val="0"/>
              </a:spcAft>
              <a:buClr>
                <a:srgbClr val="434343"/>
              </a:buClr>
              <a:buSzPts val="1400"/>
              <a:buChar char="■"/>
              <a:defRPr>
                <a:solidFill>
                  <a:srgbClr val="434343"/>
                </a:solidFill>
              </a:defRPr>
            </a:lvl3pPr>
            <a:lvl4pPr marL="1828800" lvl="3" indent="-317500" rtl="0">
              <a:lnSpc>
                <a:spcPct val="115000"/>
              </a:lnSpc>
              <a:spcBef>
                <a:spcPts val="1600"/>
              </a:spcBef>
              <a:spcAft>
                <a:spcPts val="0"/>
              </a:spcAft>
              <a:buClr>
                <a:srgbClr val="434343"/>
              </a:buClr>
              <a:buSzPts val="1400"/>
              <a:buChar char="●"/>
              <a:defRPr>
                <a:solidFill>
                  <a:srgbClr val="434343"/>
                </a:solidFill>
              </a:defRPr>
            </a:lvl4pPr>
            <a:lvl5pPr marL="2286000" lvl="4" indent="-317500" rtl="0">
              <a:lnSpc>
                <a:spcPct val="115000"/>
              </a:lnSpc>
              <a:spcBef>
                <a:spcPts val="1600"/>
              </a:spcBef>
              <a:spcAft>
                <a:spcPts val="0"/>
              </a:spcAft>
              <a:buClr>
                <a:srgbClr val="434343"/>
              </a:buClr>
              <a:buSzPts val="1400"/>
              <a:buChar char="○"/>
              <a:defRPr>
                <a:solidFill>
                  <a:srgbClr val="434343"/>
                </a:solidFill>
              </a:defRPr>
            </a:lvl5pPr>
            <a:lvl6pPr marL="2743200" lvl="5" indent="-317500" rtl="0">
              <a:lnSpc>
                <a:spcPct val="115000"/>
              </a:lnSpc>
              <a:spcBef>
                <a:spcPts val="1600"/>
              </a:spcBef>
              <a:spcAft>
                <a:spcPts val="0"/>
              </a:spcAft>
              <a:buClr>
                <a:srgbClr val="434343"/>
              </a:buClr>
              <a:buSzPts val="1400"/>
              <a:buChar char="■"/>
              <a:defRPr>
                <a:solidFill>
                  <a:srgbClr val="434343"/>
                </a:solidFill>
              </a:defRPr>
            </a:lvl6pPr>
            <a:lvl7pPr marL="3200400" lvl="6" indent="-317500" rtl="0">
              <a:lnSpc>
                <a:spcPct val="115000"/>
              </a:lnSpc>
              <a:spcBef>
                <a:spcPts val="1600"/>
              </a:spcBef>
              <a:spcAft>
                <a:spcPts val="0"/>
              </a:spcAft>
              <a:buClr>
                <a:srgbClr val="434343"/>
              </a:buClr>
              <a:buSzPts val="1400"/>
              <a:buChar char="●"/>
              <a:defRPr>
                <a:solidFill>
                  <a:srgbClr val="434343"/>
                </a:solidFill>
              </a:defRPr>
            </a:lvl7pPr>
            <a:lvl8pPr marL="3657600" lvl="7" indent="-317500" rtl="0">
              <a:lnSpc>
                <a:spcPct val="115000"/>
              </a:lnSpc>
              <a:spcBef>
                <a:spcPts val="1600"/>
              </a:spcBef>
              <a:spcAft>
                <a:spcPts val="0"/>
              </a:spcAft>
              <a:buClr>
                <a:srgbClr val="434343"/>
              </a:buClr>
              <a:buSzPts val="1400"/>
              <a:buChar char="○"/>
              <a:defRPr>
                <a:solidFill>
                  <a:srgbClr val="434343"/>
                </a:solidFill>
              </a:defRPr>
            </a:lvl8pPr>
            <a:lvl9pPr marL="4114800" lvl="8" indent="-317500" rtl="0">
              <a:lnSpc>
                <a:spcPct val="115000"/>
              </a:lnSpc>
              <a:spcBef>
                <a:spcPts val="1600"/>
              </a:spcBef>
              <a:spcAft>
                <a:spcPts val="1600"/>
              </a:spcAft>
              <a:buClr>
                <a:srgbClr val="434343"/>
              </a:buClr>
              <a:buSzPts val="1400"/>
              <a:buChar char="■"/>
              <a:defRPr>
                <a:solidFill>
                  <a:srgbClr val="434343"/>
                </a:solidFill>
              </a:defRPr>
            </a:lvl9pPr>
          </a:lstStyle>
          <a:p>
            <a:endParaRPr/>
          </a:p>
        </p:txBody>
      </p:sp>
      <p:sp>
        <p:nvSpPr>
          <p:cNvPr id="35" name="Google Shape;35;p4"/>
          <p:cNvSpPr/>
          <p:nvPr/>
        </p:nvSpPr>
        <p:spPr>
          <a:xfrm>
            <a:off x="816022" y="945671"/>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6" name="Google Shape;36;p4"/>
          <p:cNvPicPr preferRelativeResize="0"/>
          <p:nvPr/>
        </p:nvPicPr>
        <p:blipFill rotWithShape="1">
          <a:blip r:embed="rId4">
            <a:alphaModFix/>
          </a:blip>
          <a:srcRect t="7104" b="2731"/>
          <a:stretch/>
        </p:blipFill>
        <p:spPr>
          <a:xfrm rot="-5400000">
            <a:off x="-3226125" y="1204050"/>
            <a:ext cx="5895450" cy="2535901"/>
          </a:xfrm>
          <a:prstGeom prst="rect">
            <a:avLst/>
          </a:prstGeom>
          <a:noFill/>
          <a:ln>
            <a:noFill/>
          </a:ln>
        </p:spPr>
      </p:pic>
    </p:spTree>
    <p:extLst>
      <p:ext uri="{BB962C8B-B14F-4D97-AF65-F5344CB8AC3E}">
        <p14:creationId xmlns:p14="http://schemas.microsoft.com/office/powerpoint/2010/main" val="12971902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3"/>
        <p:cNvGrpSpPr/>
        <p:nvPr/>
      </p:nvGrpSpPr>
      <p:grpSpPr>
        <a:xfrm>
          <a:off x="0" y="0"/>
          <a:ext cx="0" cy="0"/>
          <a:chOff x="0" y="0"/>
          <a:chExt cx="0" cy="0"/>
        </a:xfrm>
      </p:grpSpPr>
      <p:pic>
        <p:nvPicPr>
          <p:cNvPr id="54" name="Google Shape;54;p7"/>
          <p:cNvPicPr preferRelativeResize="0"/>
          <p:nvPr/>
        </p:nvPicPr>
        <p:blipFill>
          <a:blip r:embed="rId2">
            <a:alphaModFix/>
          </a:blip>
          <a:stretch>
            <a:fillRect/>
          </a:stretch>
        </p:blipFill>
        <p:spPr>
          <a:xfrm>
            <a:off x="7544257" y="-61075"/>
            <a:ext cx="1384436" cy="1327050"/>
          </a:xfrm>
          <a:prstGeom prst="rect">
            <a:avLst/>
          </a:prstGeom>
          <a:noFill/>
          <a:ln>
            <a:noFill/>
          </a:ln>
        </p:spPr>
      </p:pic>
      <p:pic>
        <p:nvPicPr>
          <p:cNvPr id="55" name="Google Shape;55;p7"/>
          <p:cNvPicPr preferRelativeResize="0"/>
          <p:nvPr/>
        </p:nvPicPr>
        <p:blipFill>
          <a:blip r:embed="rId3">
            <a:alphaModFix/>
          </a:blip>
          <a:stretch>
            <a:fillRect/>
          </a:stretch>
        </p:blipFill>
        <p:spPr>
          <a:xfrm rot="-1278384">
            <a:off x="8112012" y="620829"/>
            <a:ext cx="1182777" cy="798295"/>
          </a:xfrm>
          <a:prstGeom prst="rect">
            <a:avLst/>
          </a:prstGeom>
          <a:noFill/>
          <a:ln>
            <a:noFill/>
          </a:ln>
        </p:spPr>
      </p:pic>
      <p:sp>
        <p:nvSpPr>
          <p:cNvPr id="56" name="Google Shape;56;p7"/>
          <p:cNvSpPr/>
          <p:nvPr/>
        </p:nvSpPr>
        <p:spPr>
          <a:xfrm>
            <a:off x="816022" y="945671"/>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7" name="Google Shape;57;p7"/>
          <p:cNvPicPr preferRelativeResize="0"/>
          <p:nvPr/>
        </p:nvPicPr>
        <p:blipFill rotWithShape="1">
          <a:blip r:embed="rId4">
            <a:alphaModFix/>
          </a:blip>
          <a:srcRect t="7104" b="2731"/>
          <a:stretch/>
        </p:blipFill>
        <p:spPr>
          <a:xfrm rot="-5400000">
            <a:off x="-3226125" y="1204050"/>
            <a:ext cx="5895450" cy="2535901"/>
          </a:xfrm>
          <a:prstGeom prst="rect">
            <a:avLst/>
          </a:prstGeom>
          <a:noFill/>
          <a:ln>
            <a:noFill/>
          </a:ln>
        </p:spPr>
      </p:pic>
      <p:sp>
        <p:nvSpPr>
          <p:cNvPr id="58" name="Google Shape;58;p7"/>
          <p:cNvSpPr txBox="1">
            <a:spLocks noGrp="1"/>
          </p:cNvSpPr>
          <p:nvPr>
            <p:ph type="title"/>
          </p:nvPr>
        </p:nvSpPr>
        <p:spPr>
          <a:xfrm>
            <a:off x="720000" y="488075"/>
            <a:ext cx="7704000" cy="396600"/>
          </a:xfrm>
          <a:prstGeom prst="rect">
            <a:avLst/>
          </a:prstGeom>
        </p:spPr>
        <p:txBody>
          <a:bodyPr spcFirstLastPara="1" wrap="square" lIns="91425" tIns="91425" rIns="91425" bIns="91425"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59" name="Google Shape;59;p7"/>
          <p:cNvSpPr txBox="1">
            <a:spLocks noGrp="1"/>
          </p:cNvSpPr>
          <p:nvPr>
            <p:ph type="subTitle" idx="1"/>
          </p:nvPr>
        </p:nvSpPr>
        <p:spPr>
          <a:xfrm>
            <a:off x="4025500" y="1754125"/>
            <a:ext cx="3981900" cy="2226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Char char="●"/>
              <a:defRPr/>
            </a:lvl1pPr>
            <a:lvl2pPr lvl="1" algn="ctr" rtl="0">
              <a:lnSpc>
                <a:spcPct val="100000"/>
              </a:lnSpc>
              <a:spcBef>
                <a:spcPts val="160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3100717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0"/>
        <p:cNvGrpSpPr/>
        <p:nvPr/>
      </p:nvGrpSpPr>
      <p:grpSpPr>
        <a:xfrm>
          <a:off x="0" y="0"/>
          <a:ext cx="0" cy="0"/>
          <a:chOff x="0" y="0"/>
          <a:chExt cx="0" cy="0"/>
        </a:xfrm>
      </p:grpSpPr>
      <p:sp>
        <p:nvSpPr>
          <p:cNvPr id="61" name="Google Shape;61;p8"/>
          <p:cNvSpPr txBox="1">
            <a:spLocks noGrp="1"/>
          </p:cNvSpPr>
          <p:nvPr>
            <p:ph type="title"/>
          </p:nvPr>
        </p:nvSpPr>
        <p:spPr>
          <a:xfrm>
            <a:off x="2046150" y="1433100"/>
            <a:ext cx="5051700" cy="2277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72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62" name="Google Shape;62;p8"/>
          <p:cNvPicPr preferRelativeResize="0"/>
          <p:nvPr/>
        </p:nvPicPr>
        <p:blipFill>
          <a:blip r:embed="rId2">
            <a:alphaModFix/>
          </a:blip>
          <a:stretch>
            <a:fillRect/>
          </a:stretch>
        </p:blipFill>
        <p:spPr>
          <a:xfrm rot="10800000">
            <a:off x="8115752" y="1850225"/>
            <a:ext cx="1745149" cy="1716070"/>
          </a:xfrm>
          <a:prstGeom prst="rect">
            <a:avLst/>
          </a:prstGeom>
          <a:noFill/>
          <a:ln>
            <a:noFill/>
          </a:ln>
        </p:spPr>
      </p:pic>
      <p:pic>
        <p:nvPicPr>
          <p:cNvPr id="63" name="Google Shape;63;p8"/>
          <p:cNvPicPr preferRelativeResize="0"/>
          <p:nvPr/>
        </p:nvPicPr>
        <p:blipFill>
          <a:blip r:embed="rId3">
            <a:alphaModFix/>
          </a:blip>
          <a:stretch>
            <a:fillRect/>
          </a:stretch>
        </p:blipFill>
        <p:spPr>
          <a:xfrm>
            <a:off x="-228817" y="1396813"/>
            <a:ext cx="1745037" cy="1836030"/>
          </a:xfrm>
          <a:prstGeom prst="rect">
            <a:avLst/>
          </a:prstGeom>
          <a:noFill/>
          <a:ln>
            <a:noFill/>
          </a:ln>
        </p:spPr>
      </p:pic>
      <p:pic>
        <p:nvPicPr>
          <p:cNvPr id="64" name="Google Shape;64;p8"/>
          <p:cNvPicPr preferRelativeResize="0"/>
          <p:nvPr/>
        </p:nvPicPr>
        <p:blipFill>
          <a:blip r:embed="rId4">
            <a:alphaModFix/>
          </a:blip>
          <a:stretch>
            <a:fillRect/>
          </a:stretch>
        </p:blipFill>
        <p:spPr>
          <a:xfrm rot="10800000">
            <a:off x="8316604" y="1615892"/>
            <a:ext cx="690075" cy="856426"/>
          </a:xfrm>
          <a:prstGeom prst="rect">
            <a:avLst/>
          </a:prstGeom>
          <a:noFill/>
          <a:ln>
            <a:noFill/>
          </a:ln>
        </p:spPr>
      </p:pic>
      <p:pic>
        <p:nvPicPr>
          <p:cNvPr id="65" name="Google Shape;65;p8"/>
          <p:cNvPicPr preferRelativeResize="0"/>
          <p:nvPr/>
        </p:nvPicPr>
        <p:blipFill>
          <a:blip r:embed="rId5">
            <a:alphaModFix/>
          </a:blip>
          <a:stretch>
            <a:fillRect/>
          </a:stretch>
        </p:blipFill>
        <p:spPr>
          <a:xfrm>
            <a:off x="-419450" y="2246739"/>
            <a:ext cx="1104649" cy="1075506"/>
          </a:xfrm>
          <a:prstGeom prst="rect">
            <a:avLst/>
          </a:prstGeom>
          <a:noFill/>
          <a:ln>
            <a:noFill/>
          </a:ln>
        </p:spPr>
      </p:pic>
      <p:pic>
        <p:nvPicPr>
          <p:cNvPr id="66" name="Google Shape;66;p8"/>
          <p:cNvPicPr preferRelativeResize="0"/>
          <p:nvPr/>
        </p:nvPicPr>
        <p:blipFill rotWithShape="1">
          <a:blip r:embed="rId6">
            <a:alphaModFix/>
          </a:blip>
          <a:srcRect t="7104" b="2731"/>
          <a:stretch/>
        </p:blipFill>
        <p:spPr>
          <a:xfrm rot="10800000">
            <a:off x="1532625" y="3867825"/>
            <a:ext cx="5895450" cy="2535901"/>
          </a:xfrm>
          <a:prstGeom prst="rect">
            <a:avLst/>
          </a:prstGeom>
          <a:noFill/>
          <a:ln>
            <a:noFill/>
          </a:ln>
        </p:spPr>
      </p:pic>
      <p:pic>
        <p:nvPicPr>
          <p:cNvPr id="67" name="Google Shape;67;p8"/>
          <p:cNvPicPr preferRelativeResize="0"/>
          <p:nvPr/>
        </p:nvPicPr>
        <p:blipFill rotWithShape="1">
          <a:blip r:embed="rId6">
            <a:alphaModFix/>
          </a:blip>
          <a:srcRect t="7104" b="2731"/>
          <a:stretch/>
        </p:blipFill>
        <p:spPr>
          <a:xfrm rot="10800000">
            <a:off x="1532625" y="-1274550"/>
            <a:ext cx="5895450" cy="2535901"/>
          </a:xfrm>
          <a:prstGeom prst="rect">
            <a:avLst/>
          </a:prstGeom>
          <a:noFill/>
          <a:ln>
            <a:noFill/>
          </a:ln>
        </p:spPr>
      </p:pic>
    </p:spTree>
    <p:extLst>
      <p:ext uri="{BB962C8B-B14F-4D97-AF65-F5344CB8AC3E}">
        <p14:creationId xmlns:p14="http://schemas.microsoft.com/office/powerpoint/2010/main" val="1603906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8"/>
        <p:cNvGrpSpPr/>
        <p:nvPr/>
      </p:nvGrpSpPr>
      <p:grpSpPr>
        <a:xfrm>
          <a:off x="0" y="0"/>
          <a:ext cx="0" cy="0"/>
          <a:chOff x="0" y="0"/>
          <a:chExt cx="0" cy="0"/>
        </a:xfrm>
      </p:grpSpPr>
      <p:pic>
        <p:nvPicPr>
          <p:cNvPr id="69" name="Google Shape;69;p9"/>
          <p:cNvPicPr preferRelativeResize="0"/>
          <p:nvPr/>
        </p:nvPicPr>
        <p:blipFill>
          <a:blip r:embed="rId2">
            <a:alphaModFix/>
          </a:blip>
          <a:stretch>
            <a:fillRect/>
          </a:stretch>
        </p:blipFill>
        <p:spPr>
          <a:xfrm flipH="1">
            <a:off x="1235475" y="-147727"/>
            <a:ext cx="1646765" cy="1627966"/>
          </a:xfrm>
          <a:prstGeom prst="rect">
            <a:avLst/>
          </a:prstGeom>
          <a:noFill/>
          <a:ln>
            <a:noFill/>
          </a:ln>
        </p:spPr>
      </p:pic>
      <p:pic>
        <p:nvPicPr>
          <p:cNvPr id="70" name="Google Shape;70;p9"/>
          <p:cNvPicPr preferRelativeResize="0"/>
          <p:nvPr/>
        </p:nvPicPr>
        <p:blipFill>
          <a:blip r:embed="rId3">
            <a:alphaModFix/>
          </a:blip>
          <a:stretch>
            <a:fillRect/>
          </a:stretch>
        </p:blipFill>
        <p:spPr>
          <a:xfrm flipH="1">
            <a:off x="1631476" y="814041"/>
            <a:ext cx="724575" cy="899271"/>
          </a:xfrm>
          <a:prstGeom prst="rect">
            <a:avLst/>
          </a:prstGeom>
          <a:noFill/>
          <a:ln>
            <a:noFill/>
          </a:ln>
        </p:spPr>
      </p:pic>
      <p:pic>
        <p:nvPicPr>
          <p:cNvPr id="71" name="Google Shape;71;p9"/>
          <p:cNvPicPr preferRelativeResize="0"/>
          <p:nvPr/>
        </p:nvPicPr>
        <p:blipFill>
          <a:blip r:embed="rId4">
            <a:alphaModFix/>
          </a:blip>
          <a:stretch>
            <a:fillRect/>
          </a:stretch>
        </p:blipFill>
        <p:spPr>
          <a:xfrm flipH="1">
            <a:off x="6818458" y="4093669"/>
            <a:ext cx="1051993" cy="1091231"/>
          </a:xfrm>
          <a:prstGeom prst="rect">
            <a:avLst/>
          </a:prstGeom>
          <a:noFill/>
          <a:ln>
            <a:noFill/>
          </a:ln>
        </p:spPr>
      </p:pic>
      <p:pic>
        <p:nvPicPr>
          <p:cNvPr id="72" name="Google Shape;72;p9"/>
          <p:cNvPicPr preferRelativeResize="0"/>
          <p:nvPr/>
        </p:nvPicPr>
        <p:blipFill>
          <a:blip r:embed="rId5">
            <a:alphaModFix/>
          </a:blip>
          <a:stretch>
            <a:fillRect/>
          </a:stretch>
        </p:blipFill>
        <p:spPr>
          <a:xfrm flipH="1">
            <a:off x="6864250" y="4022089"/>
            <a:ext cx="510901" cy="537535"/>
          </a:xfrm>
          <a:prstGeom prst="rect">
            <a:avLst/>
          </a:prstGeom>
          <a:noFill/>
          <a:ln>
            <a:noFill/>
          </a:ln>
        </p:spPr>
      </p:pic>
      <p:pic>
        <p:nvPicPr>
          <p:cNvPr id="73" name="Google Shape;73;p9"/>
          <p:cNvPicPr preferRelativeResize="0"/>
          <p:nvPr/>
        </p:nvPicPr>
        <p:blipFill rotWithShape="1">
          <a:blip r:embed="rId6">
            <a:alphaModFix/>
          </a:blip>
          <a:srcRect t="7104" b="2731"/>
          <a:stretch/>
        </p:blipFill>
        <p:spPr>
          <a:xfrm rot="-5400000">
            <a:off x="-3226125" y="1204050"/>
            <a:ext cx="5895450" cy="2535901"/>
          </a:xfrm>
          <a:prstGeom prst="rect">
            <a:avLst/>
          </a:prstGeom>
          <a:noFill/>
          <a:ln>
            <a:noFill/>
          </a:ln>
        </p:spPr>
      </p:pic>
      <p:pic>
        <p:nvPicPr>
          <p:cNvPr id="74" name="Google Shape;74;p9"/>
          <p:cNvPicPr preferRelativeResize="0"/>
          <p:nvPr/>
        </p:nvPicPr>
        <p:blipFill rotWithShape="1">
          <a:blip r:embed="rId6">
            <a:alphaModFix/>
          </a:blip>
          <a:srcRect t="7104" b="2731"/>
          <a:stretch/>
        </p:blipFill>
        <p:spPr>
          <a:xfrm rot="5400000">
            <a:off x="6543297" y="1204050"/>
            <a:ext cx="5895450" cy="2535901"/>
          </a:xfrm>
          <a:prstGeom prst="rect">
            <a:avLst/>
          </a:prstGeom>
          <a:noFill/>
          <a:ln>
            <a:noFill/>
          </a:ln>
        </p:spPr>
      </p:pic>
      <p:sp>
        <p:nvSpPr>
          <p:cNvPr id="75" name="Google Shape;75;p9"/>
          <p:cNvSpPr txBox="1">
            <a:spLocks noGrp="1"/>
          </p:cNvSpPr>
          <p:nvPr>
            <p:ph type="title"/>
          </p:nvPr>
        </p:nvSpPr>
        <p:spPr>
          <a:xfrm>
            <a:off x="2684500" y="1248888"/>
            <a:ext cx="3774900" cy="1070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6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6" name="Google Shape;76;p9"/>
          <p:cNvSpPr txBox="1">
            <a:spLocks noGrp="1"/>
          </p:cNvSpPr>
          <p:nvPr>
            <p:ph type="subTitle" idx="1"/>
          </p:nvPr>
        </p:nvSpPr>
        <p:spPr>
          <a:xfrm>
            <a:off x="2684522" y="2458513"/>
            <a:ext cx="3774900" cy="1436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4271205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7802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Tree>
    <p:extLst>
      <p:ext uri="{BB962C8B-B14F-4D97-AF65-F5344CB8AC3E}">
        <p14:creationId xmlns:p14="http://schemas.microsoft.com/office/powerpoint/2010/main" val="2957087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7"/>
        <p:cNvGrpSpPr/>
        <p:nvPr/>
      </p:nvGrpSpPr>
      <p:grpSpPr>
        <a:xfrm>
          <a:off x="0" y="0"/>
          <a:ext cx="0" cy="0"/>
          <a:chOff x="0" y="0"/>
          <a:chExt cx="0" cy="0"/>
        </a:xfrm>
      </p:grpSpPr>
      <p:pic>
        <p:nvPicPr>
          <p:cNvPr id="118" name="Google Shape;118;p14"/>
          <p:cNvPicPr preferRelativeResize="0"/>
          <p:nvPr/>
        </p:nvPicPr>
        <p:blipFill>
          <a:blip r:embed="rId2">
            <a:alphaModFix/>
          </a:blip>
          <a:stretch>
            <a:fillRect/>
          </a:stretch>
        </p:blipFill>
        <p:spPr>
          <a:xfrm>
            <a:off x="-419450" y="1168213"/>
            <a:ext cx="1745149" cy="1716070"/>
          </a:xfrm>
          <a:prstGeom prst="rect">
            <a:avLst/>
          </a:prstGeom>
          <a:noFill/>
          <a:ln>
            <a:noFill/>
          </a:ln>
        </p:spPr>
      </p:pic>
      <p:pic>
        <p:nvPicPr>
          <p:cNvPr id="119" name="Google Shape;119;p14"/>
          <p:cNvPicPr preferRelativeResize="0"/>
          <p:nvPr/>
        </p:nvPicPr>
        <p:blipFill>
          <a:blip r:embed="rId3">
            <a:alphaModFix/>
          </a:blip>
          <a:stretch>
            <a:fillRect/>
          </a:stretch>
        </p:blipFill>
        <p:spPr>
          <a:xfrm>
            <a:off x="8115863" y="1412263"/>
            <a:ext cx="1745037" cy="1836030"/>
          </a:xfrm>
          <a:prstGeom prst="rect">
            <a:avLst/>
          </a:prstGeom>
          <a:noFill/>
          <a:ln>
            <a:noFill/>
          </a:ln>
        </p:spPr>
      </p:pic>
      <p:pic>
        <p:nvPicPr>
          <p:cNvPr id="120" name="Google Shape;120;p14"/>
          <p:cNvPicPr preferRelativeResize="0"/>
          <p:nvPr/>
        </p:nvPicPr>
        <p:blipFill>
          <a:blip r:embed="rId4">
            <a:alphaModFix/>
          </a:blip>
          <a:stretch>
            <a:fillRect/>
          </a:stretch>
        </p:blipFill>
        <p:spPr>
          <a:xfrm>
            <a:off x="434772" y="2262190"/>
            <a:ext cx="690075" cy="856426"/>
          </a:xfrm>
          <a:prstGeom prst="rect">
            <a:avLst/>
          </a:prstGeom>
          <a:noFill/>
          <a:ln>
            <a:noFill/>
          </a:ln>
        </p:spPr>
      </p:pic>
      <p:pic>
        <p:nvPicPr>
          <p:cNvPr id="121" name="Google Shape;121;p14"/>
          <p:cNvPicPr preferRelativeResize="0"/>
          <p:nvPr/>
        </p:nvPicPr>
        <p:blipFill>
          <a:blip r:embed="rId5">
            <a:alphaModFix/>
          </a:blip>
          <a:stretch>
            <a:fillRect/>
          </a:stretch>
        </p:blipFill>
        <p:spPr>
          <a:xfrm>
            <a:off x="7925230" y="2262189"/>
            <a:ext cx="1104649" cy="1075506"/>
          </a:xfrm>
          <a:prstGeom prst="rect">
            <a:avLst/>
          </a:prstGeom>
          <a:noFill/>
          <a:ln>
            <a:noFill/>
          </a:ln>
        </p:spPr>
      </p:pic>
      <p:pic>
        <p:nvPicPr>
          <p:cNvPr id="122" name="Google Shape;122;p14"/>
          <p:cNvPicPr preferRelativeResize="0"/>
          <p:nvPr/>
        </p:nvPicPr>
        <p:blipFill rotWithShape="1">
          <a:blip r:embed="rId6">
            <a:alphaModFix/>
          </a:blip>
          <a:srcRect t="7104" b="2731"/>
          <a:stretch/>
        </p:blipFill>
        <p:spPr>
          <a:xfrm flipH="1">
            <a:off x="1532625" y="-1274550"/>
            <a:ext cx="5895450" cy="2535901"/>
          </a:xfrm>
          <a:prstGeom prst="rect">
            <a:avLst/>
          </a:prstGeom>
          <a:noFill/>
          <a:ln>
            <a:noFill/>
          </a:ln>
        </p:spPr>
      </p:pic>
      <p:pic>
        <p:nvPicPr>
          <p:cNvPr id="123" name="Google Shape;123;p14"/>
          <p:cNvPicPr preferRelativeResize="0"/>
          <p:nvPr/>
        </p:nvPicPr>
        <p:blipFill rotWithShape="1">
          <a:blip r:embed="rId6">
            <a:alphaModFix/>
          </a:blip>
          <a:srcRect t="7104" b="2731"/>
          <a:stretch/>
        </p:blipFill>
        <p:spPr>
          <a:xfrm flipH="1">
            <a:off x="1532625" y="3867825"/>
            <a:ext cx="5895450" cy="2535901"/>
          </a:xfrm>
          <a:prstGeom prst="rect">
            <a:avLst/>
          </a:prstGeom>
          <a:noFill/>
          <a:ln>
            <a:noFill/>
          </a:ln>
        </p:spPr>
      </p:pic>
      <p:pic>
        <p:nvPicPr>
          <p:cNvPr id="124" name="Google Shape;124;p14"/>
          <p:cNvPicPr preferRelativeResize="0"/>
          <p:nvPr/>
        </p:nvPicPr>
        <p:blipFill rotWithShape="1">
          <a:blip r:embed="rId7">
            <a:alphaModFix/>
          </a:blip>
          <a:srcRect l="2555" r="5533"/>
          <a:stretch/>
        </p:blipFill>
        <p:spPr>
          <a:xfrm>
            <a:off x="2654025" y="3184825"/>
            <a:ext cx="3836099" cy="671800"/>
          </a:xfrm>
          <a:prstGeom prst="rect">
            <a:avLst/>
          </a:prstGeom>
          <a:noFill/>
          <a:ln>
            <a:noFill/>
          </a:ln>
        </p:spPr>
      </p:pic>
      <p:sp>
        <p:nvSpPr>
          <p:cNvPr id="125" name="Google Shape;125;p14"/>
          <p:cNvSpPr txBox="1">
            <a:spLocks noGrp="1"/>
          </p:cNvSpPr>
          <p:nvPr>
            <p:ph type="title"/>
          </p:nvPr>
        </p:nvSpPr>
        <p:spPr>
          <a:xfrm>
            <a:off x="2653975" y="3254763"/>
            <a:ext cx="3836100" cy="5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600">
                <a:solidFill>
                  <a:schemeClr val="lt1"/>
                </a:solidFill>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26" name="Google Shape;126;p14"/>
          <p:cNvSpPr txBox="1">
            <a:spLocks noGrp="1"/>
          </p:cNvSpPr>
          <p:nvPr>
            <p:ph type="subTitle" idx="1"/>
          </p:nvPr>
        </p:nvSpPr>
        <p:spPr>
          <a:xfrm>
            <a:off x="2654025" y="1356838"/>
            <a:ext cx="3836100" cy="1792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31457326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138"/>
        <p:cNvGrpSpPr/>
        <p:nvPr/>
      </p:nvGrpSpPr>
      <p:grpSpPr>
        <a:xfrm>
          <a:off x="0" y="0"/>
          <a:ext cx="0" cy="0"/>
          <a:chOff x="0" y="0"/>
          <a:chExt cx="0" cy="0"/>
        </a:xfrm>
      </p:grpSpPr>
      <p:pic>
        <p:nvPicPr>
          <p:cNvPr id="139" name="Google Shape;139;p16"/>
          <p:cNvPicPr preferRelativeResize="0"/>
          <p:nvPr/>
        </p:nvPicPr>
        <p:blipFill>
          <a:blip r:embed="rId2">
            <a:alphaModFix/>
          </a:blip>
          <a:stretch>
            <a:fillRect/>
          </a:stretch>
        </p:blipFill>
        <p:spPr>
          <a:xfrm>
            <a:off x="3795311" y="399203"/>
            <a:ext cx="1355703" cy="1406268"/>
          </a:xfrm>
          <a:prstGeom prst="rect">
            <a:avLst/>
          </a:prstGeom>
          <a:noFill/>
          <a:ln>
            <a:noFill/>
          </a:ln>
        </p:spPr>
      </p:pic>
      <p:pic>
        <p:nvPicPr>
          <p:cNvPr id="140" name="Google Shape;140;p16"/>
          <p:cNvPicPr preferRelativeResize="0"/>
          <p:nvPr/>
        </p:nvPicPr>
        <p:blipFill>
          <a:blip r:embed="rId3">
            <a:alphaModFix/>
          </a:blip>
          <a:stretch>
            <a:fillRect/>
          </a:stretch>
        </p:blipFill>
        <p:spPr>
          <a:xfrm>
            <a:off x="4790600" y="4007699"/>
            <a:ext cx="4173849" cy="671800"/>
          </a:xfrm>
          <a:prstGeom prst="rect">
            <a:avLst/>
          </a:prstGeom>
          <a:noFill/>
          <a:ln>
            <a:noFill/>
          </a:ln>
        </p:spPr>
      </p:pic>
      <p:sp>
        <p:nvSpPr>
          <p:cNvPr id="141" name="Google Shape;141;p16"/>
          <p:cNvSpPr txBox="1">
            <a:spLocks noGrp="1"/>
          </p:cNvSpPr>
          <p:nvPr>
            <p:ph type="title"/>
          </p:nvPr>
        </p:nvSpPr>
        <p:spPr>
          <a:xfrm>
            <a:off x="3935200" y="3026375"/>
            <a:ext cx="4488900" cy="841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6700"/>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
        <p:nvSpPr>
          <p:cNvPr id="142" name="Google Shape;142;p16"/>
          <p:cNvSpPr txBox="1">
            <a:spLocks noGrp="1"/>
          </p:cNvSpPr>
          <p:nvPr>
            <p:ph type="title" idx="2" hasCustomPrompt="1"/>
          </p:nvPr>
        </p:nvSpPr>
        <p:spPr>
          <a:xfrm>
            <a:off x="4999800" y="540000"/>
            <a:ext cx="3424200" cy="2362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8700" b="1">
                <a:solidFill>
                  <a:schemeClr val="accent4"/>
                </a:solidFill>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t>xx%</a:t>
            </a:r>
          </a:p>
        </p:txBody>
      </p:sp>
      <p:sp>
        <p:nvSpPr>
          <p:cNvPr id="143" name="Google Shape;143;p16"/>
          <p:cNvSpPr txBox="1">
            <a:spLocks noGrp="1"/>
          </p:cNvSpPr>
          <p:nvPr>
            <p:ph type="subTitle" idx="1"/>
          </p:nvPr>
        </p:nvSpPr>
        <p:spPr>
          <a:xfrm>
            <a:off x="5109652" y="4160100"/>
            <a:ext cx="3314400" cy="443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b="1">
                <a:solidFill>
                  <a:schemeClr val="lt1"/>
                </a:solidFill>
              </a:defRPr>
            </a:lvl1pPr>
            <a:lvl2pPr lvl="1" algn="r" rtl="0">
              <a:lnSpc>
                <a:spcPct val="100000"/>
              </a:lnSpc>
              <a:spcBef>
                <a:spcPts val="1600"/>
              </a:spcBef>
              <a:spcAft>
                <a:spcPts val="0"/>
              </a:spcAft>
              <a:buSzPts val="1400"/>
              <a:buNone/>
              <a:defRPr/>
            </a:lvl2pPr>
            <a:lvl3pPr lvl="2" algn="r" rtl="0">
              <a:lnSpc>
                <a:spcPct val="100000"/>
              </a:lnSpc>
              <a:spcBef>
                <a:spcPts val="1600"/>
              </a:spcBef>
              <a:spcAft>
                <a:spcPts val="0"/>
              </a:spcAft>
              <a:buSzPts val="1400"/>
              <a:buNone/>
              <a:defRPr/>
            </a:lvl3pPr>
            <a:lvl4pPr lvl="3" algn="r" rtl="0">
              <a:lnSpc>
                <a:spcPct val="100000"/>
              </a:lnSpc>
              <a:spcBef>
                <a:spcPts val="1600"/>
              </a:spcBef>
              <a:spcAft>
                <a:spcPts val="0"/>
              </a:spcAft>
              <a:buSzPts val="1400"/>
              <a:buNone/>
              <a:defRPr/>
            </a:lvl4pPr>
            <a:lvl5pPr lvl="4" algn="r" rtl="0">
              <a:lnSpc>
                <a:spcPct val="100000"/>
              </a:lnSpc>
              <a:spcBef>
                <a:spcPts val="1600"/>
              </a:spcBef>
              <a:spcAft>
                <a:spcPts val="0"/>
              </a:spcAft>
              <a:buSzPts val="1400"/>
              <a:buNone/>
              <a:defRPr/>
            </a:lvl5pPr>
            <a:lvl6pPr lvl="5" algn="r" rtl="0">
              <a:lnSpc>
                <a:spcPct val="100000"/>
              </a:lnSpc>
              <a:spcBef>
                <a:spcPts val="1600"/>
              </a:spcBef>
              <a:spcAft>
                <a:spcPts val="0"/>
              </a:spcAft>
              <a:buSzPts val="1400"/>
              <a:buNone/>
              <a:defRPr/>
            </a:lvl6pPr>
            <a:lvl7pPr lvl="6" algn="r" rtl="0">
              <a:lnSpc>
                <a:spcPct val="100000"/>
              </a:lnSpc>
              <a:spcBef>
                <a:spcPts val="1600"/>
              </a:spcBef>
              <a:spcAft>
                <a:spcPts val="0"/>
              </a:spcAft>
              <a:buSzPts val="1400"/>
              <a:buNone/>
              <a:defRPr/>
            </a:lvl7pPr>
            <a:lvl8pPr lvl="7" algn="r" rtl="0">
              <a:lnSpc>
                <a:spcPct val="100000"/>
              </a:lnSpc>
              <a:spcBef>
                <a:spcPts val="1600"/>
              </a:spcBef>
              <a:spcAft>
                <a:spcPts val="0"/>
              </a:spcAft>
              <a:buSzPts val="1400"/>
              <a:buNone/>
              <a:defRPr/>
            </a:lvl8pPr>
            <a:lvl9pPr lvl="8" algn="r" rtl="0">
              <a:lnSpc>
                <a:spcPct val="100000"/>
              </a:lnSpc>
              <a:spcBef>
                <a:spcPts val="1600"/>
              </a:spcBef>
              <a:spcAft>
                <a:spcPts val="1600"/>
              </a:spcAft>
              <a:buSzPts val="1400"/>
              <a:buNone/>
              <a:defRPr/>
            </a:lvl9pPr>
          </a:lstStyle>
          <a:p>
            <a:endParaRPr/>
          </a:p>
        </p:txBody>
      </p:sp>
      <p:pic>
        <p:nvPicPr>
          <p:cNvPr id="144" name="Google Shape;144;p16"/>
          <p:cNvPicPr preferRelativeResize="0"/>
          <p:nvPr/>
        </p:nvPicPr>
        <p:blipFill rotWithShape="1">
          <a:blip r:embed="rId4">
            <a:alphaModFix/>
          </a:blip>
          <a:srcRect l="22456"/>
          <a:stretch/>
        </p:blipFill>
        <p:spPr>
          <a:xfrm flipH="1">
            <a:off x="0" y="0"/>
            <a:ext cx="3988577" cy="5143499"/>
          </a:xfrm>
          <a:prstGeom prst="rect">
            <a:avLst/>
          </a:prstGeom>
          <a:noFill/>
          <a:ln>
            <a:noFill/>
          </a:ln>
        </p:spPr>
      </p:pic>
      <p:pic>
        <p:nvPicPr>
          <p:cNvPr id="145" name="Google Shape;145;p16"/>
          <p:cNvPicPr preferRelativeResize="0"/>
          <p:nvPr/>
        </p:nvPicPr>
        <p:blipFill>
          <a:blip r:embed="rId5">
            <a:alphaModFix/>
          </a:blip>
          <a:stretch>
            <a:fillRect/>
          </a:stretch>
        </p:blipFill>
        <p:spPr>
          <a:xfrm>
            <a:off x="4356112" y="867057"/>
            <a:ext cx="992581" cy="1231870"/>
          </a:xfrm>
          <a:prstGeom prst="rect">
            <a:avLst/>
          </a:prstGeom>
          <a:noFill/>
          <a:ln>
            <a:noFill/>
          </a:ln>
        </p:spPr>
      </p:pic>
    </p:spTree>
    <p:extLst>
      <p:ext uri="{BB962C8B-B14F-4D97-AF65-F5344CB8AC3E}">
        <p14:creationId xmlns:p14="http://schemas.microsoft.com/office/powerpoint/2010/main" val="27147521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159"/>
        <p:cNvGrpSpPr/>
        <p:nvPr/>
      </p:nvGrpSpPr>
      <p:grpSpPr>
        <a:xfrm>
          <a:off x="0" y="0"/>
          <a:ext cx="0" cy="0"/>
          <a:chOff x="0" y="0"/>
          <a:chExt cx="0" cy="0"/>
        </a:xfrm>
      </p:grpSpPr>
      <p:pic>
        <p:nvPicPr>
          <p:cNvPr id="160" name="Google Shape;160;p18"/>
          <p:cNvPicPr preferRelativeResize="0"/>
          <p:nvPr/>
        </p:nvPicPr>
        <p:blipFill rotWithShape="1">
          <a:blip r:embed="rId2">
            <a:alphaModFix/>
          </a:blip>
          <a:srcRect t="7104" b="2731"/>
          <a:stretch/>
        </p:blipFill>
        <p:spPr>
          <a:xfrm>
            <a:off x="1532625" y="-816300"/>
            <a:ext cx="5895450" cy="2535901"/>
          </a:xfrm>
          <a:prstGeom prst="rect">
            <a:avLst/>
          </a:prstGeom>
          <a:noFill/>
          <a:ln>
            <a:noFill/>
          </a:ln>
        </p:spPr>
      </p:pic>
      <p:pic>
        <p:nvPicPr>
          <p:cNvPr id="161" name="Google Shape;161;p18"/>
          <p:cNvPicPr preferRelativeResize="0"/>
          <p:nvPr/>
        </p:nvPicPr>
        <p:blipFill>
          <a:blip r:embed="rId3">
            <a:alphaModFix/>
          </a:blip>
          <a:stretch>
            <a:fillRect/>
          </a:stretch>
        </p:blipFill>
        <p:spPr>
          <a:xfrm>
            <a:off x="-275630" y="2066802"/>
            <a:ext cx="1368806" cy="1345995"/>
          </a:xfrm>
          <a:prstGeom prst="rect">
            <a:avLst/>
          </a:prstGeom>
          <a:noFill/>
          <a:ln>
            <a:noFill/>
          </a:ln>
        </p:spPr>
      </p:pic>
      <p:pic>
        <p:nvPicPr>
          <p:cNvPr id="162" name="Google Shape;162;p18"/>
          <p:cNvPicPr preferRelativeResize="0"/>
          <p:nvPr/>
        </p:nvPicPr>
        <p:blipFill>
          <a:blip r:embed="rId4">
            <a:alphaModFix/>
          </a:blip>
          <a:stretch>
            <a:fillRect/>
          </a:stretch>
        </p:blipFill>
        <p:spPr>
          <a:xfrm>
            <a:off x="367578" y="1412027"/>
            <a:ext cx="1191157" cy="1159726"/>
          </a:xfrm>
          <a:prstGeom prst="rect">
            <a:avLst/>
          </a:prstGeom>
          <a:noFill/>
          <a:ln>
            <a:noFill/>
          </a:ln>
        </p:spPr>
      </p:pic>
      <p:pic>
        <p:nvPicPr>
          <p:cNvPr id="163" name="Google Shape;163;p18"/>
          <p:cNvPicPr preferRelativeResize="0"/>
          <p:nvPr/>
        </p:nvPicPr>
        <p:blipFill>
          <a:blip r:embed="rId5">
            <a:alphaModFix/>
          </a:blip>
          <a:stretch>
            <a:fillRect/>
          </a:stretch>
        </p:blipFill>
        <p:spPr>
          <a:xfrm>
            <a:off x="367574" y="1958929"/>
            <a:ext cx="800066" cy="841801"/>
          </a:xfrm>
          <a:prstGeom prst="rect">
            <a:avLst/>
          </a:prstGeom>
          <a:noFill/>
          <a:ln>
            <a:noFill/>
          </a:ln>
        </p:spPr>
      </p:pic>
      <p:pic>
        <p:nvPicPr>
          <p:cNvPr id="164" name="Google Shape;164;p18"/>
          <p:cNvPicPr preferRelativeResize="0"/>
          <p:nvPr/>
        </p:nvPicPr>
        <p:blipFill>
          <a:blip r:embed="rId6">
            <a:alphaModFix/>
          </a:blip>
          <a:stretch>
            <a:fillRect/>
          </a:stretch>
        </p:blipFill>
        <p:spPr>
          <a:xfrm>
            <a:off x="7859726" y="1571306"/>
            <a:ext cx="1191151" cy="1141788"/>
          </a:xfrm>
          <a:prstGeom prst="rect">
            <a:avLst/>
          </a:prstGeom>
          <a:noFill/>
          <a:ln>
            <a:noFill/>
          </a:ln>
        </p:spPr>
      </p:pic>
      <p:pic>
        <p:nvPicPr>
          <p:cNvPr id="165" name="Google Shape;165;p18"/>
          <p:cNvPicPr preferRelativeResize="0"/>
          <p:nvPr/>
        </p:nvPicPr>
        <p:blipFill>
          <a:blip r:embed="rId7">
            <a:alphaModFix/>
          </a:blip>
          <a:stretch>
            <a:fillRect/>
          </a:stretch>
        </p:blipFill>
        <p:spPr>
          <a:xfrm>
            <a:off x="4499126" y="467734"/>
            <a:ext cx="1368801" cy="1353183"/>
          </a:xfrm>
          <a:prstGeom prst="rect">
            <a:avLst/>
          </a:prstGeom>
          <a:noFill/>
          <a:ln>
            <a:noFill/>
          </a:ln>
        </p:spPr>
      </p:pic>
      <p:pic>
        <p:nvPicPr>
          <p:cNvPr id="166" name="Google Shape;166;p18"/>
          <p:cNvPicPr preferRelativeResize="0"/>
          <p:nvPr/>
        </p:nvPicPr>
        <p:blipFill>
          <a:blip r:embed="rId8">
            <a:alphaModFix/>
          </a:blip>
          <a:stretch>
            <a:fillRect/>
          </a:stretch>
        </p:blipFill>
        <p:spPr>
          <a:xfrm>
            <a:off x="4254181" y="835939"/>
            <a:ext cx="1060083" cy="984995"/>
          </a:xfrm>
          <a:prstGeom prst="rect">
            <a:avLst/>
          </a:prstGeom>
          <a:noFill/>
          <a:ln>
            <a:noFill/>
          </a:ln>
        </p:spPr>
      </p:pic>
      <p:pic>
        <p:nvPicPr>
          <p:cNvPr id="167" name="Google Shape;167;p18"/>
          <p:cNvPicPr preferRelativeResize="0"/>
          <p:nvPr/>
        </p:nvPicPr>
        <p:blipFill>
          <a:blip r:embed="rId9">
            <a:alphaModFix/>
          </a:blip>
          <a:stretch>
            <a:fillRect/>
          </a:stretch>
        </p:blipFill>
        <p:spPr>
          <a:xfrm>
            <a:off x="7703426" y="1668525"/>
            <a:ext cx="800075" cy="743401"/>
          </a:xfrm>
          <a:prstGeom prst="rect">
            <a:avLst/>
          </a:prstGeom>
          <a:noFill/>
          <a:ln>
            <a:noFill/>
          </a:ln>
        </p:spPr>
      </p:pic>
      <p:pic>
        <p:nvPicPr>
          <p:cNvPr id="168" name="Google Shape;168;p18"/>
          <p:cNvPicPr preferRelativeResize="0"/>
          <p:nvPr/>
        </p:nvPicPr>
        <p:blipFill>
          <a:blip r:embed="rId10">
            <a:alphaModFix/>
          </a:blip>
          <a:stretch>
            <a:fillRect/>
          </a:stretch>
        </p:blipFill>
        <p:spPr>
          <a:xfrm>
            <a:off x="5434637" y="467728"/>
            <a:ext cx="678277" cy="841799"/>
          </a:xfrm>
          <a:prstGeom prst="rect">
            <a:avLst/>
          </a:prstGeom>
          <a:noFill/>
          <a:ln>
            <a:noFill/>
          </a:ln>
        </p:spPr>
      </p:pic>
      <p:pic>
        <p:nvPicPr>
          <p:cNvPr id="169" name="Google Shape;169;p18"/>
          <p:cNvPicPr preferRelativeResize="0"/>
          <p:nvPr/>
        </p:nvPicPr>
        <p:blipFill>
          <a:blip r:embed="rId11">
            <a:alphaModFix/>
          </a:blip>
          <a:stretch>
            <a:fillRect/>
          </a:stretch>
        </p:blipFill>
        <p:spPr>
          <a:xfrm>
            <a:off x="3596613" y="3849196"/>
            <a:ext cx="4173849" cy="671800"/>
          </a:xfrm>
          <a:prstGeom prst="rect">
            <a:avLst/>
          </a:prstGeom>
          <a:noFill/>
          <a:ln>
            <a:noFill/>
          </a:ln>
        </p:spPr>
      </p:pic>
      <p:sp>
        <p:nvSpPr>
          <p:cNvPr id="170" name="Google Shape;170;p18"/>
          <p:cNvSpPr txBox="1">
            <a:spLocks noGrp="1"/>
          </p:cNvSpPr>
          <p:nvPr>
            <p:ph type="title"/>
          </p:nvPr>
        </p:nvSpPr>
        <p:spPr>
          <a:xfrm>
            <a:off x="3971425" y="2867884"/>
            <a:ext cx="37320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7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71" name="Google Shape;171;p18"/>
          <p:cNvSpPr txBox="1">
            <a:spLocks noGrp="1"/>
          </p:cNvSpPr>
          <p:nvPr>
            <p:ph type="title" idx="2" hasCustomPrompt="1"/>
          </p:nvPr>
        </p:nvSpPr>
        <p:spPr>
          <a:xfrm>
            <a:off x="1373552" y="2513184"/>
            <a:ext cx="2317500" cy="2362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8700" b="1">
                <a:solidFill>
                  <a:schemeClr val="accent4"/>
                </a:solidFill>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t>xx%</a:t>
            </a:r>
          </a:p>
        </p:txBody>
      </p:sp>
      <p:sp>
        <p:nvSpPr>
          <p:cNvPr id="172" name="Google Shape;172;p18"/>
          <p:cNvSpPr txBox="1">
            <a:spLocks noGrp="1"/>
          </p:cNvSpPr>
          <p:nvPr>
            <p:ph type="subTitle" idx="1"/>
          </p:nvPr>
        </p:nvSpPr>
        <p:spPr>
          <a:xfrm>
            <a:off x="3971452" y="4001609"/>
            <a:ext cx="3732000" cy="44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b="1">
                <a:solidFill>
                  <a:schemeClr val="lt1"/>
                </a:solidFill>
              </a:defRPr>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7084949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header 5">
  <p:cSld name="Section header 5">
    <p:spTree>
      <p:nvGrpSpPr>
        <p:cNvPr id="1" name="Shape 173"/>
        <p:cNvGrpSpPr/>
        <p:nvPr/>
      </p:nvGrpSpPr>
      <p:grpSpPr>
        <a:xfrm>
          <a:off x="0" y="0"/>
          <a:ext cx="0" cy="0"/>
          <a:chOff x="0" y="0"/>
          <a:chExt cx="0" cy="0"/>
        </a:xfrm>
      </p:grpSpPr>
      <p:pic>
        <p:nvPicPr>
          <p:cNvPr id="174" name="Google Shape;174;p19"/>
          <p:cNvPicPr preferRelativeResize="0"/>
          <p:nvPr/>
        </p:nvPicPr>
        <p:blipFill rotWithShape="1">
          <a:blip r:embed="rId2">
            <a:alphaModFix/>
          </a:blip>
          <a:srcRect t="7104" b="2731"/>
          <a:stretch/>
        </p:blipFill>
        <p:spPr>
          <a:xfrm>
            <a:off x="1624275" y="3422425"/>
            <a:ext cx="5895450" cy="2535901"/>
          </a:xfrm>
          <a:prstGeom prst="rect">
            <a:avLst/>
          </a:prstGeom>
          <a:noFill/>
          <a:ln>
            <a:noFill/>
          </a:ln>
        </p:spPr>
      </p:pic>
      <p:pic>
        <p:nvPicPr>
          <p:cNvPr id="175" name="Google Shape;175;p19"/>
          <p:cNvPicPr preferRelativeResize="0"/>
          <p:nvPr/>
        </p:nvPicPr>
        <p:blipFill>
          <a:blip r:embed="rId3">
            <a:alphaModFix/>
          </a:blip>
          <a:stretch>
            <a:fillRect/>
          </a:stretch>
        </p:blipFill>
        <p:spPr>
          <a:xfrm rot="10800000">
            <a:off x="8124396" y="2117378"/>
            <a:ext cx="1368806" cy="1345995"/>
          </a:xfrm>
          <a:prstGeom prst="rect">
            <a:avLst/>
          </a:prstGeom>
          <a:noFill/>
          <a:ln>
            <a:noFill/>
          </a:ln>
        </p:spPr>
      </p:pic>
      <p:pic>
        <p:nvPicPr>
          <p:cNvPr id="176" name="Google Shape;176;p19"/>
          <p:cNvPicPr preferRelativeResize="0"/>
          <p:nvPr/>
        </p:nvPicPr>
        <p:blipFill>
          <a:blip r:embed="rId4">
            <a:alphaModFix/>
          </a:blip>
          <a:stretch>
            <a:fillRect/>
          </a:stretch>
        </p:blipFill>
        <p:spPr>
          <a:xfrm rot="10800000">
            <a:off x="7658837" y="2958422"/>
            <a:ext cx="1191157" cy="1159726"/>
          </a:xfrm>
          <a:prstGeom prst="rect">
            <a:avLst/>
          </a:prstGeom>
          <a:noFill/>
          <a:ln>
            <a:noFill/>
          </a:ln>
        </p:spPr>
      </p:pic>
      <p:pic>
        <p:nvPicPr>
          <p:cNvPr id="177" name="Google Shape;177;p19"/>
          <p:cNvPicPr preferRelativeResize="0"/>
          <p:nvPr/>
        </p:nvPicPr>
        <p:blipFill>
          <a:blip r:embed="rId5">
            <a:alphaModFix/>
          </a:blip>
          <a:stretch>
            <a:fillRect/>
          </a:stretch>
        </p:blipFill>
        <p:spPr>
          <a:xfrm rot="10800000">
            <a:off x="8049932" y="2729445"/>
            <a:ext cx="800066" cy="841801"/>
          </a:xfrm>
          <a:prstGeom prst="rect">
            <a:avLst/>
          </a:prstGeom>
          <a:noFill/>
          <a:ln>
            <a:noFill/>
          </a:ln>
        </p:spPr>
      </p:pic>
      <p:pic>
        <p:nvPicPr>
          <p:cNvPr id="178" name="Google Shape;178;p19"/>
          <p:cNvPicPr preferRelativeResize="0"/>
          <p:nvPr/>
        </p:nvPicPr>
        <p:blipFill>
          <a:blip r:embed="rId6">
            <a:alphaModFix/>
          </a:blip>
          <a:stretch>
            <a:fillRect/>
          </a:stretch>
        </p:blipFill>
        <p:spPr>
          <a:xfrm rot="10800000">
            <a:off x="265845" y="2526080"/>
            <a:ext cx="1191151" cy="1141788"/>
          </a:xfrm>
          <a:prstGeom prst="rect">
            <a:avLst/>
          </a:prstGeom>
          <a:noFill/>
          <a:ln>
            <a:noFill/>
          </a:ln>
        </p:spPr>
      </p:pic>
      <p:pic>
        <p:nvPicPr>
          <p:cNvPr id="179" name="Google Shape;179;p19"/>
          <p:cNvPicPr preferRelativeResize="0"/>
          <p:nvPr/>
        </p:nvPicPr>
        <p:blipFill>
          <a:blip r:embed="rId7">
            <a:alphaModFix/>
          </a:blip>
          <a:stretch>
            <a:fillRect/>
          </a:stretch>
        </p:blipFill>
        <p:spPr>
          <a:xfrm rot="10800000">
            <a:off x="3258145" y="3541482"/>
            <a:ext cx="1368801" cy="1353183"/>
          </a:xfrm>
          <a:prstGeom prst="rect">
            <a:avLst/>
          </a:prstGeom>
          <a:noFill/>
          <a:ln>
            <a:noFill/>
          </a:ln>
        </p:spPr>
      </p:pic>
      <p:pic>
        <p:nvPicPr>
          <p:cNvPr id="180" name="Google Shape;180;p19"/>
          <p:cNvPicPr preferRelativeResize="0"/>
          <p:nvPr/>
        </p:nvPicPr>
        <p:blipFill>
          <a:blip r:embed="rId8">
            <a:alphaModFix/>
          </a:blip>
          <a:stretch>
            <a:fillRect/>
          </a:stretch>
        </p:blipFill>
        <p:spPr>
          <a:xfrm rot="10800000">
            <a:off x="3811809" y="3541464"/>
            <a:ext cx="1060083" cy="984995"/>
          </a:xfrm>
          <a:prstGeom prst="rect">
            <a:avLst/>
          </a:prstGeom>
          <a:noFill/>
          <a:ln>
            <a:noFill/>
          </a:ln>
        </p:spPr>
      </p:pic>
      <p:pic>
        <p:nvPicPr>
          <p:cNvPr id="181" name="Google Shape;181;p19"/>
          <p:cNvPicPr preferRelativeResize="0"/>
          <p:nvPr/>
        </p:nvPicPr>
        <p:blipFill>
          <a:blip r:embed="rId9">
            <a:alphaModFix/>
          </a:blip>
          <a:stretch>
            <a:fillRect/>
          </a:stretch>
        </p:blipFill>
        <p:spPr>
          <a:xfrm rot="10800000">
            <a:off x="813222" y="2827248"/>
            <a:ext cx="800075" cy="743401"/>
          </a:xfrm>
          <a:prstGeom prst="rect">
            <a:avLst/>
          </a:prstGeom>
          <a:noFill/>
          <a:ln>
            <a:noFill/>
          </a:ln>
        </p:spPr>
      </p:pic>
      <p:pic>
        <p:nvPicPr>
          <p:cNvPr id="182" name="Google Shape;182;p19"/>
          <p:cNvPicPr preferRelativeResize="0"/>
          <p:nvPr/>
        </p:nvPicPr>
        <p:blipFill>
          <a:blip r:embed="rId10">
            <a:alphaModFix/>
          </a:blip>
          <a:stretch>
            <a:fillRect/>
          </a:stretch>
        </p:blipFill>
        <p:spPr>
          <a:xfrm rot="10800000">
            <a:off x="3013158" y="4052873"/>
            <a:ext cx="678277" cy="841799"/>
          </a:xfrm>
          <a:prstGeom prst="rect">
            <a:avLst/>
          </a:prstGeom>
          <a:noFill/>
          <a:ln>
            <a:noFill/>
          </a:ln>
        </p:spPr>
      </p:pic>
      <p:pic>
        <p:nvPicPr>
          <p:cNvPr id="183" name="Google Shape;183;p19"/>
          <p:cNvPicPr preferRelativeResize="0"/>
          <p:nvPr/>
        </p:nvPicPr>
        <p:blipFill>
          <a:blip r:embed="rId11">
            <a:alphaModFix/>
          </a:blip>
          <a:stretch>
            <a:fillRect/>
          </a:stretch>
        </p:blipFill>
        <p:spPr>
          <a:xfrm>
            <a:off x="3596613" y="1759104"/>
            <a:ext cx="4173849" cy="671800"/>
          </a:xfrm>
          <a:prstGeom prst="rect">
            <a:avLst/>
          </a:prstGeom>
          <a:noFill/>
          <a:ln>
            <a:noFill/>
          </a:ln>
        </p:spPr>
      </p:pic>
      <p:sp>
        <p:nvSpPr>
          <p:cNvPr id="184" name="Google Shape;184;p19"/>
          <p:cNvSpPr txBox="1">
            <a:spLocks noGrp="1"/>
          </p:cNvSpPr>
          <p:nvPr>
            <p:ph type="title"/>
          </p:nvPr>
        </p:nvSpPr>
        <p:spPr>
          <a:xfrm>
            <a:off x="3971425" y="777792"/>
            <a:ext cx="37320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7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85" name="Google Shape;185;p19"/>
          <p:cNvSpPr txBox="1">
            <a:spLocks noGrp="1"/>
          </p:cNvSpPr>
          <p:nvPr>
            <p:ph type="title" idx="2" hasCustomPrompt="1"/>
          </p:nvPr>
        </p:nvSpPr>
        <p:spPr>
          <a:xfrm>
            <a:off x="1373552" y="423092"/>
            <a:ext cx="2317500" cy="2362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8700" b="1">
                <a:solidFill>
                  <a:schemeClr val="accent4"/>
                </a:solidFill>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t>xx%</a:t>
            </a:r>
          </a:p>
        </p:txBody>
      </p:sp>
      <p:sp>
        <p:nvSpPr>
          <p:cNvPr id="186" name="Google Shape;186;p19"/>
          <p:cNvSpPr txBox="1">
            <a:spLocks noGrp="1"/>
          </p:cNvSpPr>
          <p:nvPr>
            <p:ph type="subTitle" idx="1"/>
          </p:nvPr>
        </p:nvSpPr>
        <p:spPr>
          <a:xfrm>
            <a:off x="3971452" y="1911517"/>
            <a:ext cx="3732000" cy="44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b="1">
                <a:solidFill>
                  <a:schemeClr val="lt1"/>
                </a:solidFill>
              </a:defRPr>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23075081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319"/>
        <p:cNvGrpSpPr/>
        <p:nvPr/>
      </p:nvGrpSpPr>
      <p:grpSpPr>
        <a:xfrm>
          <a:off x="0" y="0"/>
          <a:ext cx="0" cy="0"/>
          <a:chOff x="0" y="0"/>
          <a:chExt cx="0" cy="0"/>
        </a:xfrm>
      </p:grpSpPr>
      <p:sp>
        <p:nvSpPr>
          <p:cNvPr id="320" name="Google Shape;320;p31"/>
          <p:cNvSpPr txBox="1">
            <a:spLocks noGrp="1"/>
          </p:cNvSpPr>
          <p:nvPr>
            <p:ph type="title" hasCustomPrompt="1"/>
          </p:nvPr>
        </p:nvSpPr>
        <p:spPr>
          <a:xfrm>
            <a:off x="720000" y="2885250"/>
            <a:ext cx="2435400" cy="127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300"/>
              <a:buNone/>
              <a:defRPr sz="7300"/>
            </a:lvl1pPr>
            <a:lvl2pPr lvl="1" algn="ctr" rtl="0">
              <a:spcBef>
                <a:spcPts val="0"/>
              </a:spcBef>
              <a:spcAft>
                <a:spcPts val="0"/>
              </a:spcAft>
              <a:buSzPts val="7300"/>
              <a:buNone/>
              <a:defRPr sz="7300"/>
            </a:lvl2pPr>
            <a:lvl3pPr lvl="2" algn="ctr" rtl="0">
              <a:spcBef>
                <a:spcPts val="0"/>
              </a:spcBef>
              <a:spcAft>
                <a:spcPts val="0"/>
              </a:spcAft>
              <a:buSzPts val="7300"/>
              <a:buNone/>
              <a:defRPr sz="7300"/>
            </a:lvl3pPr>
            <a:lvl4pPr lvl="3" algn="ctr" rtl="0">
              <a:spcBef>
                <a:spcPts val="0"/>
              </a:spcBef>
              <a:spcAft>
                <a:spcPts val="0"/>
              </a:spcAft>
              <a:buSzPts val="7300"/>
              <a:buNone/>
              <a:defRPr sz="7300"/>
            </a:lvl4pPr>
            <a:lvl5pPr lvl="4" algn="ctr" rtl="0">
              <a:spcBef>
                <a:spcPts val="0"/>
              </a:spcBef>
              <a:spcAft>
                <a:spcPts val="0"/>
              </a:spcAft>
              <a:buSzPts val="7300"/>
              <a:buNone/>
              <a:defRPr sz="7300"/>
            </a:lvl5pPr>
            <a:lvl6pPr lvl="5" algn="ctr" rtl="0">
              <a:spcBef>
                <a:spcPts val="0"/>
              </a:spcBef>
              <a:spcAft>
                <a:spcPts val="0"/>
              </a:spcAft>
              <a:buSzPts val="7300"/>
              <a:buNone/>
              <a:defRPr sz="7300"/>
            </a:lvl6pPr>
            <a:lvl7pPr lvl="6" algn="ctr" rtl="0">
              <a:spcBef>
                <a:spcPts val="0"/>
              </a:spcBef>
              <a:spcAft>
                <a:spcPts val="0"/>
              </a:spcAft>
              <a:buSzPts val="7300"/>
              <a:buNone/>
              <a:defRPr sz="7300"/>
            </a:lvl7pPr>
            <a:lvl8pPr lvl="7" algn="ctr" rtl="0">
              <a:spcBef>
                <a:spcPts val="0"/>
              </a:spcBef>
              <a:spcAft>
                <a:spcPts val="0"/>
              </a:spcAft>
              <a:buSzPts val="7300"/>
              <a:buNone/>
              <a:defRPr sz="7300"/>
            </a:lvl8pPr>
            <a:lvl9pPr lvl="8" algn="ctr" rtl="0">
              <a:spcBef>
                <a:spcPts val="0"/>
              </a:spcBef>
              <a:spcAft>
                <a:spcPts val="0"/>
              </a:spcAft>
              <a:buSzPts val="7300"/>
              <a:buNone/>
              <a:defRPr sz="7300"/>
            </a:lvl9pPr>
          </a:lstStyle>
          <a:p>
            <a:r>
              <a:t>xx%</a:t>
            </a:r>
          </a:p>
        </p:txBody>
      </p:sp>
      <p:sp>
        <p:nvSpPr>
          <p:cNvPr id="321" name="Google Shape;321;p31"/>
          <p:cNvSpPr txBox="1">
            <a:spLocks noGrp="1"/>
          </p:cNvSpPr>
          <p:nvPr>
            <p:ph type="subTitle" idx="1"/>
          </p:nvPr>
        </p:nvSpPr>
        <p:spPr>
          <a:xfrm>
            <a:off x="720000" y="4158300"/>
            <a:ext cx="24354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2" name="Google Shape;322;p31"/>
          <p:cNvSpPr/>
          <p:nvPr/>
        </p:nvSpPr>
        <p:spPr>
          <a:xfrm>
            <a:off x="816022" y="945671"/>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3" name="Google Shape;323;p31"/>
          <p:cNvPicPr preferRelativeResize="0"/>
          <p:nvPr/>
        </p:nvPicPr>
        <p:blipFill rotWithShape="1">
          <a:blip r:embed="rId2">
            <a:alphaModFix/>
          </a:blip>
          <a:srcRect t="7104" b="2731"/>
          <a:stretch/>
        </p:blipFill>
        <p:spPr>
          <a:xfrm rot="5400000" flipH="1">
            <a:off x="-3226125" y="1204050"/>
            <a:ext cx="5895450" cy="2535901"/>
          </a:xfrm>
          <a:prstGeom prst="rect">
            <a:avLst/>
          </a:prstGeom>
          <a:noFill/>
          <a:ln>
            <a:noFill/>
          </a:ln>
        </p:spPr>
      </p:pic>
      <p:sp>
        <p:nvSpPr>
          <p:cNvPr id="324" name="Google Shape;324;p31"/>
          <p:cNvSpPr txBox="1">
            <a:spLocks noGrp="1"/>
          </p:cNvSpPr>
          <p:nvPr>
            <p:ph type="title" idx="2" hasCustomPrompt="1"/>
          </p:nvPr>
        </p:nvSpPr>
        <p:spPr>
          <a:xfrm>
            <a:off x="3354300" y="2885250"/>
            <a:ext cx="2435400" cy="127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300"/>
              <a:buNone/>
              <a:defRPr sz="7300"/>
            </a:lvl1pPr>
            <a:lvl2pPr lvl="1" algn="ctr" rtl="0">
              <a:spcBef>
                <a:spcPts val="0"/>
              </a:spcBef>
              <a:spcAft>
                <a:spcPts val="0"/>
              </a:spcAft>
              <a:buSzPts val="7300"/>
              <a:buNone/>
              <a:defRPr sz="7300"/>
            </a:lvl2pPr>
            <a:lvl3pPr lvl="2" algn="ctr" rtl="0">
              <a:spcBef>
                <a:spcPts val="0"/>
              </a:spcBef>
              <a:spcAft>
                <a:spcPts val="0"/>
              </a:spcAft>
              <a:buSzPts val="7300"/>
              <a:buNone/>
              <a:defRPr sz="7300"/>
            </a:lvl3pPr>
            <a:lvl4pPr lvl="3" algn="ctr" rtl="0">
              <a:spcBef>
                <a:spcPts val="0"/>
              </a:spcBef>
              <a:spcAft>
                <a:spcPts val="0"/>
              </a:spcAft>
              <a:buSzPts val="7300"/>
              <a:buNone/>
              <a:defRPr sz="7300"/>
            </a:lvl4pPr>
            <a:lvl5pPr lvl="4" algn="ctr" rtl="0">
              <a:spcBef>
                <a:spcPts val="0"/>
              </a:spcBef>
              <a:spcAft>
                <a:spcPts val="0"/>
              </a:spcAft>
              <a:buSzPts val="7300"/>
              <a:buNone/>
              <a:defRPr sz="7300"/>
            </a:lvl5pPr>
            <a:lvl6pPr lvl="5" algn="ctr" rtl="0">
              <a:spcBef>
                <a:spcPts val="0"/>
              </a:spcBef>
              <a:spcAft>
                <a:spcPts val="0"/>
              </a:spcAft>
              <a:buSzPts val="7300"/>
              <a:buNone/>
              <a:defRPr sz="7300"/>
            </a:lvl6pPr>
            <a:lvl7pPr lvl="6" algn="ctr" rtl="0">
              <a:spcBef>
                <a:spcPts val="0"/>
              </a:spcBef>
              <a:spcAft>
                <a:spcPts val="0"/>
              </a:spcAft>
              <a:buSzPts val="7300"/>
              <a:buNone/>
              <a:defRPr sz="7300"/>
            </a:lvl7pPr>
            <a:lvl8pPr lvl="7" algn="ctr" rtl="0">
              <a:spcBef>
                <a:spcPts val="0"/>
              </a:spcBef>
              <a:spcAft>
                <a:spcPts val="0"/>
              </a:spcAft>
              <a:buSzPts val="7300"/>
              <a:buNone/>
              <a:defRPr sz="7300"/>
            </a:lvl8pPr>
            <a:lvl9pPr lvl="8" algn="ctr" rtl="0">
              <a:spcBef>
                <a:spcPts val="0"/>
              </a:spcBef>
              <a:spcAft>
                <a:spcPts val="0"/>
              </a:spcAft>
              <a:buSzPts val="7300"/>
              <a:buNone/>
              <a:defRPr sz="7300"/>
            </a:lvl9pPr>
          </a:lstStyle>
          <a:p>
            <a:r>
              <a:t>xx%</a:t>
            </a:r>
          </a:p>
        </p:txBody>
      </p:sp>
      <p:sp>
        <p:nvSpPr>
          <p:cNvPr id="325" name="Google Shape;325;p31"/>
          <p:cNvSpPr txBox="1">
            <a:spLocks noGrp="1"/>
          </p:cNvSpPr>
          <p:nvPr>
            <p:ph type="subTitle" idx="3"/>
          </p:nvPr>
        </p:nvSpPr>
        <p:spPr>
          <a:xfrm>
            <a:off x="3354300" y="4158300"/>
            <a:ext cx="24354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6" name="Google Shape;326;p31"/>
          <p:cNvSpPr txBox="1">
            <a:spLocks noGrp="1"/>
          </p:cNvSpPr>
          <p:nvPr>
            <p:ph type="title" idx="4" hasCustomPrompt="1"/>
          </p:nvPr>
        </p:nvSpPr>
        <p:spPr>
          <a:xfrm>
            <a:off x="5988600" y="2885250"/>
            <a:ext cx="2435400" cy="127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300"/>
              <a:buNone/>
              <a:defRPr sz="7300"/>
            </a:lvl1pPr>
            <a:lvl2pPr lvl="1" algn="ctr" rtl="0">
              <a:spcBef>
                <a:spcPts val="0"/>
              </a:spcBef>
              <a:spcAft>
                <a:spcPts val="0"/>
              </a:spcAft>
              <a:buSzPts val="7300"/>
              <a:buNone/>
              <a:defRPr sz="7300"/>
            </a:lvl2pPr>
            <a:lvl3pPr lvl="2" algn="ctr" rtl="0">
              <a:spcBef>
                <a:spcPts val="0"/>
              </a:spcBef>
              <a:spcAft>
                <a:spcPts val="0"/>
              </a:spcAft>
              <a:buSzPts val="7300"/>
              <a:buNone/>
              <a:defRPr sz="7300"/>
            </a:lvl3pPr>
            <a:lvl4pPr lvl="3" algn="ctr" rtl="0">
              <a:spcBef>
                <a:spcPts val="0"/>
              </a:spcBef>
              <a:spcAft>
                <a:spcPts val="0"/>
              </a:spcAft>
              <a:buSzPts val="7300"/>
              <a:buNone/>
              <a:defRPr sz="7300"/>
            </a:lvl4pPr>
            <a:lvl5pPr lvl="4" algn="ctr" rtl="0">
              <a:spcBef>
                <a:spcPts val="0"/>
              </a:spcBef>
              <a:spcAft>
                <a:spcPts val="0"/>
              </a:spcAft>
              <a:buSzPts val="7300"/>
              <a:buNone/>
              <a:defRPr sz="7300"/>
            </a:lvl5pPr>
            <a:lvl6pPr lvl="5" algn="ctr" rtl="0">
              <a:spcBef>
                <a:spcPts val="0"/>
              </a:spcBef>
              <a:spcAft>
                <a:spcPts val="0"/>
              </a:spcAft>
              <a:buSzPts val="7300"/>
              <a:buNone/>
              <a:defRPr sz="7300"/>
            </a:lvl6pPr>
            <a:lvl7pPr lvl="6" algn="ctr" rtl="0">
              <a:spcBef>
                <a:spcPts val="0"/>
              </a:spcBef>
              <a:spcAft>
                <a:spcPts val="0"/>
              </a:spcAft>
              <a:buSzPts val="7300"/>
              <a:buNone/>
              <a:defRPr sz="7300"/>
            </a:lvl7pPr>
            <a:lvl8pPr lvl="7" algn="ctr" rtl="0">
              <a:spcBef>
                <a:spcPts val="0"/>
              </a:spcBef>
              <a:spcAft>
                <a:spcPts val="0"/>
              </a:spcAft>
              <a:buSzPts val="7300"/>
              <a:buNone/>
              <a:defRPr sz="7300"/>
            </a:lvl8pPr>
            <a:lvl9pPr lvl="8" algn="ctr" rtl="0">
              <a:spcBef>
                <a:spcPts val="0"/>
              </a:spcBef>
              <a:spcAft>
                <a:spcPts val="0"/>
              </a:spcAft>
              <a:buSzPts val="7300"/>
              <a:buNone/>
              <a:defRPr sz="7300"/>
            </a:lvl9pPr>
          </a:lstStyle>
          <a:p>
            <a:r>
              <a:t>xx%</a:t>
            </a:r>
          </a:p>
        </p:txBody>
      </p:sp>
      <p:sp>
        <p:nvSpPr>
          <p:cNvPr id="327" name="Google Shape;327;p31"/>
          <p:cNvSpPr txBox="1">
            <a:spLocks noGrp="1"/>
          </p:cNvSpPr>
          <p:nvPr>
            <p:ph type="subTitle" idx="5"/>
          </p:nvPr>
        </p:nvSpPr>
        <p:spPr>
          <a:xfrm>
            <a:off x="5988600" y="4158300"/>
            <a:ext cx="24354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8" name="Google Shape;328;p31"/>
          <p:cNvSpPr txBox="1">
            <a:spLocks noGrp="1"/>
          </p:cNvSpPr>
          <p:nvPr>
            <p:ph type="title" idx="6"/>
          </p:nvPr>
        </p:nvSpPr>
        <p:spPr>
          <a:xfrm>
            <a:off x="720000" y="488075"/>
            <a:ext cx="7704000" cy="396600"/>
          </a:xfrm>
          <a:prstGeom prst="rect">
            <a:avLst/>
          </a:prstGeom>
        </p:spPr>
        <p:txBody>
          <a:bodyPr spcFirstLastPara="1" wrap="square" lIns="91425" tIns="91425" rIns="91425" bIns="91425"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pic>
        <p:nvPicPr>
          <p:cNvPr id="329" name="Google Shape;329;p31"/>
          <p:cNvPicPr preferRelativeResize="0"/>
          <p:nvPr/>
        </p:nvPicPr>
        <p:blipFill>
          <a:blip r:embed="rId3">
            <a:alphaModFix/>
          </a:blip>
          <a:stretch>
            <a:fillRect/>
          </a:stretch>
        </p:blipFill>
        <p:spPr>
          <a:xfrm>
            <a:off x="6352997" y="188975"/>
            <a:ext cx="838026" cy="881725"/>
          </a:xfrm>
          <a:prstGeom prst="rect">
            <a:avLst/>
          </a:prstGeom>
          <a:noFill/>
          <a:ln>
            <a:noFill/>
          </a:ln>
        </p:spPr>
      </p:pic>
      <p:pic>
        <p:nvPicPr>
          <p:cNvPr id="330" name="Google Shape;330;p31"/>
          <p:cNvPicPr preferRelativeResize="0"/>
          <p:nvPr/>
        </p:nvPicPr>
        <p:blipFill>
          <a:blip r:embed="rId4">
            <a:alphaModFix/>
          </a:blip>
          <a:stretch>
            <a:fillRect/>
          </a:stretch>
        </p:blipFill>
        <p:spPr>
          <a:xfrm>
            <a:off x="6744926" y="0"/>
            <a:ext cx="510899" cy="634076"/>
          </a:xfrm>
          <a:prstGeom prst="rect">
            <a:avLst/>
          </a:prstGeom>
          <a:noFill/>
          <a:ln>
            <a:noFill/>
          </a:ln>
        </p:spPr>
      </p:pic>
      <p:pic>
        <p:nvPicPr>
          <p:cNvPr id="331" name="Google Shape;331;p31"/>
          <p:cNvPicPr preferRelativeResize="0"/>
          <p:nvPr/>
        </p:nvPicPr>
        <p:blipFill>
          <a:blip r:embed="rId5">
            <a:alphaModFix/>
          </a:blip>
          <a:stretch>
            <a:fillRect/>
          </a:stretch>
        </p:blipFill>
        <p:spPr>
          <a:xfrm>
            <a:off x="5398427" y="-299100"/>
            <a:ext cx="1521799" cy="1496450"/>
          </a:xfrm>
          <a:prstGeom prst="rect">
            <a:avLst/>
          </a:prstGeom>
          <a:noFill/>
          <a:ln>
            <a:noFill/>
          </a:ln>
        </p:spPr>
      </p:pic>
    </p:spTree>
    <p:extLst>
      <p:ext uri="{BB962C8B-B14F-4D97-AF65-F5344CB8AC3E}">
        <p14:creationId xmlns:p14="http://schemas.microsoft.com/office/powerpoint/2010/main" val="3418450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61"/>
        <p:cNvGrpSpPr/>
        <p:nvPr/>
      </p:nvGrpSpPr>
      <p:grpSpPr>
        <a:xfrm>
          <a:off x="0" y="0"/>
          <a:ext cx="0" cy="0"/>
          <a:chOff x="0" y="0"/>
          <a:chExt cx="0" cy="0"/>
        </a:xfrm>
      </p:grpSpPr>
      <p:pic>
        <p:nvPicPr>
          <p:cNvPr id="362" name="Google Shape;362;p34"/>
          <p:cNvPicPr preferRelativeResize="0"/>
          <p:nvPr/>
        </p:nvPicPr>
        <p:blipFill>
          <a:blip r:embed="rId2">
            <a:alphaModFix/>
          </a:blip>
          <a:stretch>
            <a:fillRect/>
          </a:stretch>
        </p:blipFill>
        <p:spPr>
          <a:xfrm rot="8933437">
            <a:off x="8402909" y="2007843"/>
            <a:ext cx="1087265" cy="1127817"/>
          </a:xfrm>
          <a:prstGeom prst="rect">
            <a:avLst/>
          </a:prstGeom>
          <a:noFill/>
          <a:ln>
            <a:noFill/>
          </a:ln>
        </p:spPr>
      </p:pic>
      <p:pic>
        <p:nvPicPr>
          <p:cNvPr id="363" name="Google Shape;363;p34"/>
          <p:cNvPicPr preferRelativeResize="0"/>
          <p:nvPr/>
        </p:nvPicPr>
        <p:blipFill rotWithShape="1">
          <a:blip r:embed="rId3">
            <a:alphaModFix/>
          </a:blip>
          <a:srcRect l="22456"/>
          <a:stretch/>
        </p:blipFill>
        <p:spPr>
          <a:xfrm flipH="1">
            <a:off x="0" y="0"/>
            <a:ext cx="3988577" cy="5143499"/>
          </a:xfrm>
          <a:prstGeom prst="rect">
            <a:avLst/>
          </a:prstGeom>
          <a:noFill/>
          <a:ln>
            <a:noFill/>
          </a:ln>
        </p:spPr>
      </p:pic>
      <p:pic>
        <p:nvPicPr>
          <p:cNvPr id="364" name="Google Shape;364;p34"/>
          <p:cNvPicPr preferRelativeResize="0"/>
          <p:nvPr/>
        </p:nvPicPr>
        <p:blipFill>
          <a:blip r:embed="rId4">
            <a:alphaModFix/>
          </a:blip>
          <a:stretch>
            <a:fillRect/>
          </a:stretch>
        </p:blipFill>
        <p:spPr>
          <a:xfrm rot="8933441">
            <a:off x="8130381" y="1973545"/>
            <a:ext cx="796044" cy="987949"/>
          </a:xfrm>
          <a:prstGeom prst="rect">
            <a:avLst/>
          </a:prstGeom>
          <a:noFill/>
          <a:ln>
            <a:noFill/>
          </a:ln>
        </p:spPr>
      </p:pic>
    </p:spTree>
    <p:extLst>
      <p:ext uri="{BB962C8B-B14F-4D97-AF65-F5344CB8AC3E}">
        <p14:creationId xmlns:p14="http://schemas.microsoft.com/office/powerpoint/2010/main" val="1484482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65"/>
        <p:cNvGrpSpPr/>
        <p:nvPr/>
      </p:nvGrpSpPr>
      <p:grpSpPr>
        <a:xfrm>
          <a:off x="0" y="0"/>
          <a:ext cx="0" cy="0"/>
          <a:chOff x="0" y="0"/>
          <a:chExt cx="0" cy="0"/>
        </a:xfrm>
      </p:grpSpPr>
      <p:pic>
        <p:nvPicPr>
          <p:cNvPr id="366" name="Google Shape;366;p35"/>
          <p:cNvPicPr preferRelativeResize="0"/>
          <p:nvPr/>
        </p:nvPicPr>
        <p:blipFill>
          <a:blip r:embed="rId2">
            <a:alphaModFix/>
          </a:blip>
          <a:stretch>
            <a:fillRect/>
          </a:stretch>
        </p:blipFill>
        <p:spPr>
          <a:xfrm>
            <a:off x="7788016" y="-375048"/>
            <a:ext cx="1074619" cy="1114720"/>
          </a:xfrm>
          <a:prstGeom prst="rect">
            <a:avLst/>
          </a:prstGeom>
          <a:noFill/>
          <a:ln>
            <a:noFill/>
          </a:ln>
        </p:spPr>
      </p:pic>
      <p:pic>
        <p:nvPicPr>
          <p:cNvPr id="367" name="Google Shape;367;p35"/>
          <p:cNvPicPr preferRelativeResize="0"/>
          <p:nvPr/>
        </p:nvPicPr>
        <p:blipFill>
          <a:blip r:embed="rId3">
            <a:alphaModFix/>
          </a:blip>
          <a:stretch>
            <a:fillRect/>
          </a:stretch>
        </p:blipFill>
        <p:spPr>
          <a:xfrm>
            <a:off x="6618025" y="48377"/>
            <a:ext cx="1162901" cy="1114718"/>
          </a:xfrm>
          <a:prstGeom prst="rect">
            <a:avLst/>
          </a:prstGeom>
          <a:noFill/>
          <a:ln>
            <a:noFill/>
          </a:ln>
        </p:spPr>
      </p:pic>
      <p:pic>
        <p:nvPicPr>
          <p:cNvPr id="368" name="Google Shape;368;p35"/>
          <p:cNvPicPr preferRelativeResize="0"/>
          <p:nvPr/>
        </p:nvPicPr>
        <p:blipFill rotWithShape="1">
          <a:blip r:embed="rId4">
            <a:alphaModFix/>
          </a:blip>
          <a:srcRect t="7104" b="2731"/>
          <a:stretch/>
        </p:blipFill>
        <p:spPr>
          <a:xfrm rot="5400000" flipH="1">
            <a:off x="-3226125" y="1204050"/>
            <a:ext cx="5895450" cy="2535901"/>
          </a:xfrm>
          <a:prstGeom prst="rect">
            <a:avLst/>
          </a:prstGeom>
          <a:noFill/>
          <a:ln>
            <a:noFill/>
          </a:ln>
        </p:spPr>
      </p:pic>
    </p:spTree>
    <p:extLst>
      <p:ext uri="{BB962C8B-B14F-4D97-AF65-F5344CB8AC3E}">
        <p14:creationId xmlns:p14="http://schemas.microsoft.com/office/powerpoint/2010/main" val="9445677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369"/>
        <p:cNvGrpSpPr/>
        <p:nvPr/>
      </p:nvGrpSpPr>
      <p:grpSpPr>
        <a:xfrm>
          <a:off x="0" y="0"/>
          <a:ext cx="0" cy="0"/>
          <a:chOff x="0" y="0"/>
          <a:chExt cx="0" cy="0"/>
        </a:xfrm>
      </p:grpSpPr>
      <p:pic>
        <p:nvPicPr>
          <p:cNvPr id="370" name="Google Shape;370;p36"/>
          <p:cNvPicPr preferRelativeResize="0"/>
          <p:nvPr/>
        </p:nvPicPr>
        <p:blipFill>
          <a:blip r:embed="rId2">
            <a:alphaModFix/>
          </a:blip>
          <a:stretch>
            <a:fillRect/>
          </a:stretch>
        </p:blipFill>
        <p:spPr>
          <a:xfrm>
            <a:off x="-419450" y="1168213"/>
            <a:ext cx="1745149" cy="1716070"/>
          </a:xfrm>
          <a:prstGeom prst="rect">
            <a:avLst/>
          </a:prstGeom>
          <a:noFill/>
          <a:ln>
            <a:noFill/>
          </a:ln>
        </p:spPr>
      </p:pic>
      <p:pic>
        <p:nvPicPr>
          <p:cNvPr id="371" name="Google Shape;371;p36"/>
          <p:cNvPicPr preferRelativeResize="0"/>
          <p:nvPr/>
        </p:nvPicPr>
        <p:blipFill>
          <a:blip r:embed="rId3">
            <a:alphaModFix/>
          </a:blip>
          <a:stretch>
            <a:fillRect/>
          </a:stretch>
        </p:blipFill>
        <p:spPr>
          <a:xfrm>
            <a:off x="8115863" y="1412263"/>
            <a:ext cx="1745037" cy="1836030"/>
          </a:xfrm>
          <a:prstGeom prst="rect">
            <a:avLst/>
          </a:prstGeom>
          <a:noFill/>
          <a:ln>
            <a:noFill/>
          </a:ln>
        </p:spPr>
      </p:pic>
      <p:pic>
        <p:nvPicPr>
          <p:cNvPr id="372" name="Google Shape;372;p36"/>
          <p:cNvPicPr preferRelativeResize="0"/>
          <p:nvPr/>
        </p:nvPicPr>
        <p:blipFill>
          <a:blip r:embed="rId4">
            <a:alphaModFix/>
          </a:blip>
          <a:stretch>
            <a:fillRect/>
          </a:stretch>
        </p:blipFill>
        <p:spPr>
          <a:xfrm>
            <a:off x="434772" y="2262190"/>
            <a:ext cx="690075" cy="856426"/>
          </a:xfrm>
          <a:prstGeom prst="rect">
            <a:avLst/>
          </a:prstGeom>
          <a:noFill/>
          <a:ln>
            <a:noFill/>
          </a:ln>
        </p:spPr>
      </p:pic>
      <p:pic>
        <p:nvPicPr>
          <p:cNvPr id="373" name="Google Shape;373;p36"/>
          <p:cNvPicPr preferRelativeResize="0"/>
          <p:nvPr/>
        </p:nvPicPr>
        <p:blipFill>
          <a:blip r:embed="rId5">
            <a:alphaModFix/>
          </a:blip>
          <a:stretch>
            <a:fillRect/>
          </a:stretch>
        </p:blipFill>
        <p:spPr>
          <a:xfrm>
            <a:off x="7925230" y="2262189"/>
            <a:ext cx="1104649" cy="1075506"/>
          </a:xfrm>
          <a:prstGeom prst="rect">
            <a:avLst/>
          </a:prstGeom>
          <a:noFill/>
          <a:ln>
            <a:noFill/>
          </a:ln>
        </p:spPr>
      </p:pic>
      <p:pic>
        <p:nvPicPr>
          <p:cNvPr id="374" name="Google Shape;374;p36"/>
          <p:cNvPicPr preferRelativeResize="0"/>
          <p:nvPr/>
        </p:nvPicPr>
        <p:blipFill rotWithShape="1">
          <a:blip r:embed="rId6">
            <a:alphaModFix/>
          </a:blip>
          <a:srcRect t="7104" b="2731"/>
          <a:stretch/>
        </p:blipFill>
        <p:spPr>
          <a:xfrm flipH="1">
            <a:off x="1532625" y="-1274550"/>
            <a:ext cx="5895450" cy="2535901"/>
          </a:xfrm>
          <a:prstGeom prst="rect">
            <a:avLst/>
          </a:prstGeom>
          <a:noFill/>
          <a:ln>
            <a:noFill/>
          </a:ln>
        </p:spPr>
      </p:pic>
      <p:pic>
        <p:nvPicPr>
          <p:cNvPr id="375" name="Google Shape;375;p36"/>
          <p:cNvPicPr preferRelativeResize="0"/>
          <p:nvPr/>
        </p:nvPicPr>
        <p:blipFill rotWithShape="1">
          <a:blip r:embed="rId6">
            <a:alphaModFix/>
          </a:blip>
          <a:srcRect t="7104" b="2731"/>
          <a:stretch/>
        </p:blipFill>
        <p:spPr>
          <a:xfrm flipH="1">
            <a:off x="1532625" y="3867825"/>
            <a:ext cx="5895450" cy="2535901"/>
          </a:xfrm>
          <a:prstGeom prst="rect">
            <a:avLst/>
          </a:prstGeom>
          <a:noFill/>
          <a:ln>
            <a:noFill/>
          </a:ln>
        </p:spPr>
      </p:pic>
    </p:spTree>
    <p:extLst>
      <p:ext uri="{BB962C8B-B14F-4D97-AF65-F5344CB8AC3E}">
        <p14:creationId xmlns:p14="http://schemas.microsoft.com/office/powerpoint/2010/main" val="3583503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376"/>
        <p:cNvGrpSpPr/>
        <p:nvPr/>
      </p:nvGrpSpPr>
      <p:grpSpPr>
        <a:xfrm>
          <a:off x="0" y="0"/>
          <a:ext cx="0" cy="0"/>
          <a:chOff x="0" y="0"/>
          <a:chExt cx="0" cy="0"/>
        </a:xfrm>
      </p:grpSpPr>
      <p:pic>
        <p:nvPicPr>
          <p:cNvPr id="377" name="Google Shape;377;p37"/>
          <p:cNvPicPr preferRelativeResize="0"/>
          <p:nvPr/>
        </p:nvPicPr>
        <p:blipFill>
          <a:blip r:embed="rId2">
            <a:alphaModFix/>
          </a:blip>
          <a:stretch>
            <a:fillRect/>
          </a:stretch>
        </p:blipFill>
        <p:spPr>
          <a:xfrm>
            <a:off x="7057146" y="-64925"/>
            <a:ext cx="1632578" cy="1602276"/>
          </a:xfrm>
          <a:prstGeom prst="rect">
            <a:avLst/>
          </a:prstGeom>
          <a:noFill/>
          <a:ln>
            <a:noFill/>
          </a:ln>
        </p:spPr>
      </p:pic>
      <p:pic>
        <p:nvPicPr>
          <p:cNvPr id="378" name="Google Shape;378;p37"/>
          <p:cNvPicPr preferRelativeResize="0"/>
          <p:nvPr/>
        </p:nvPicPr>
        <p:blipFill>
          <a:blip r:embed="rId3">
            <a:alphaModFix/>
          </a:blip>
          <a:stretch>
            <a:fillRect/>
          </a:stretch>
        </p:blipFill>
        <p:spPr>
          <a:xfrm>
            <a:off x="7801600" y="884675"/>
            <a:ext cx="977275" cy="1036501"/>
          </a:xfrm>
          <a:prstGeom prst="rect">
            <a:avLst/>
          </a:prstGeom>
          <a:noFill/>
          <a:ln>
            <a:noFill/>
          </a:ln>
        </p:spPr>
      </p:pic>
      <p:pic>
        <p:nvPicPr>
          <p:cNvPr id="379" name="Google Shape;379;p37"/>
          <p:cNvPicPr preferRelativeResize="0"/>
          <p:nvPr/>
        </p:nvPicPr>
        <p:blipFill rotWithShape="1">
          <a:blip r:embed="rId4">
            <a:alphaModFix/>
          </a:blip>
          <a:srcRect t="7104" b="2731"/>
          <a:stretch/>
        </p:blipFill>
        <p:spPr>
          <a:xfrm rot="-5400000">
            <a:off x="-3226125" y="1204050"/>
            <a:ext cx="5895450" cy="2535901"/>
          </a:xfrm>
          <a:prstGeom prst="rect">
            <a:avLst/>
          </a:prstGeom>
          <a:noFill/>
          <a:ln>
            <a:noFill/>
          </a:ln>
        </p:spPr>
      </p:pic>
    </p:spTree>
    <p:extLst>
      <p:ext uri="{BB962C8B-B14F-4D97-AF65-F5344CB8AC3E}">
        <p14:creationId xmlns:p14="http://schemas.microsoft.com/office/powerpoint/2010/main" val="2278109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72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408518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53027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3316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217781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8610031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image" Target="../media/image1.png"/><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theme" Target="../theme/theme2.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25894"/>
      </p:ext>
    </p:extLst>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622696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4" r:id="rId12"/>
    <p:sldLayoutId id="2147483676" r:id="rId13"/>
    <p:sldLayoutId id="2147483677" r:id="rId14"/>
    <p:sldLayoutId id="2147483683" r:id="rId15"/>
    <p:sldLayoutId id="2147483702" r:id="rId16"/>
    <p:sldLayoutId id="2147483703" r:id="rId17"/>
    <p:sldLayoutId id="2147483704" r:id="rId18"/>
    <p:sldLayoutId id="2147483705" r:id="rId19"/>
    <p:sldLayoutId id="2147483706" r:id="rId20"/>
    <p:sldLayoutId id="2147483707" r:id="rId21"/>
    <p:sldLayoutId id="2147483708" r:id="rId2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488075"/>
            <a:ext cx="7704000" cy="396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1pPr>
            <a:lvl2pPr lvl="1"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2pPr>
            <a:lvl3pPr lvl="2"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3pPr>
            <a:lvl4pPr lvl="3"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4pPr>
            <a:lvl5pPr lvl="4"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5pPr>
            <a:lvl6pPr lvl="5"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6pPr>
            <a:lvl7pPr lvl="6"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7pPr>
            <a:lvl8pPr lvl="7"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8pPr>
            <a:lvl9pPr lvl="8" rtl="0">
              <a:spcBef>
                <a:spcPts val="0"/>
              </a:spcBef>
              <a:spcAft>
                <a:spcPts val="0"/>
              </a:spcAft>
              <a:buClr>
                <a:schemeClr val="dk1"/>
              </a:buClr>
              <a:buSzPts val="3400"/>
              <a:buFont typeface="Bahiana"/>
              <a:buNone/>
              <a:defRPr sz="3400">
                <a:solidFill>
                  <a:schemeClr val="dk1"/>
                </a:solidFill>
                <a:latin typeface="Bahiana"/>
                <a:ea typeface="Bahiana"/>
                <a:cs typeface="Bahiana"/>
                <a:sym typeface="Bahiana"/>
              </a:defRPr>
            </a:lvl9pPr>
          </a:lstStyle>
          <a:p>
            <a:endParaRPr/>
          </a:p>
        </p:txBody>
      </p:sp>
      <p:sp>
        <p:nvSpPr>
          <p:cNvPr id="7" name="Google Shape;7;p1"/>
          <p:cNvSpPr txBox="1">
            <a:spLocks noGrp="1"/>
          </p:cNvSpPr>
          <p:nvPr>
            <p:ph type="body" idx="1"/>
          </p:nvPr>
        </p:nvSpPr>
        <p:spPr>
          <a:xfrm>
            <a:off x="720000" y="1237083"/>
            <a:ext cx="7704000" cy="33663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Dosis"/>
              <a:buChar char="●"/>
              <a:defRPr>
                <a:solidFill>
                  <a:schemeClr val="dk1"/>
                </a:solidFill>
                <a:latin typeface="Dosis"/>
                <a:ea typeface="Dosis"/>
                <a:cs typeface="Dosis"/>
                <a:sym typeface="Dosis"/>
              </a:defRPr>
            </a:lvl1pPr>
            <a:lvl2pPr marL="914400" lvl="1" indent="-317500">
              <a:lnSpc>
                <a:spcPct val="100000"/>
              </a:lnSpc>
              <a:spcBef>
                <a:spcPts val="1600"/>
              </a:spcBef>
              <a:spcAft>
                <a:spcPts val="0"/>
              </a:spcAft>
              <a:buClr>
                <a:schemeClr val="dk1"/>
              </a:buClr>
              <a:buSzPts val="1400"/>
              <a:buFont typeface="Dosis"/>
              <a:buChar char="○"/>
              <a:defRPr>
                <a:solidFill>
                  <a:schemeClr val="dk1"/>
                </a:solidFill>
                <a:latin typeface="Dosis"/>
                <a:ea typeface="Dosis"/>
                <a:cs typeface="Dosis"/>
                <a:sym typeface="Dosis"/>
              </a:defRPr>
            </a:lvl2pPr>
            <a:lvl3pPr marL="1371600" lvl="2" indent="-317500">
              <a:lnSpc>
                <a:spcPct val="100000"/>
              </a:lnSpc>
              <a:spcBef>
                <a:spcPts val="1600"/>
              </a:spcBef>
              <a:spcAft>
                <a:spcPts val="0"/>
              </a:spcAft>
              <a:buClr>
                <a:schemeClr val="dk1"/>
              </a:buClr>
              <a:buSzPts val="1400"/>
              <a:buFont typeface="Dosis"/>
              <a:buChar char="■"/>
              <a:defRPr>
                <a:solidFill>
                  <a:schemeClr val="dk1"/>
                </a:solidFill>
                <a:latin typeface="Dosis"/>
                <a:ea typeface="Dosis"/>
                <a:cs typeface="Dosis"/>
                <a:sym typeface="Dosis"/>
              </a:defRPr>
            </a:lvl3pPr>
            <a:lvl4pPr marL="1828800" lvl="3" indent="-317500">
              <a:lnSpc>
                <a:spcPct val="100000"/>
              </a:lnSpc>
              <a:spcBef>
                <a:spcPts val="1600"/>
              </a:spcBef>
              <a:spcAft>
                <a:spcPts val="0"/>
              </a:spcAft>
              <a:buClr>
                <a:schemeClr val="dk1"/>
              </a:buClr>
              <a:buSzPts val="1400"/>
              <a:buFont typeface="Dosis"/>
              <a:buChar char="●"/>
              <a:defRPr>
                <a:solidFill>
                  <a:schemeClr val="dk1"/>
                </a:solidFill>
                <a:latin typeface="Dosis"/>
                <a:ea typeface="Dosis"/>
                <a:cs typeface="Dosis"/>
                <a:sym typeface="Dosis"/>
              </a:defRPr>
            </a:lvl4pPr>
            <a:lvl5pPr marL="2286000" lvl="4" indent="-317500">
              <a:lnSpc>
                <a:spcPct val="100000"/>
              </a:lnSpc>
              <a:spcBef>
                <a:spcPts val="1600"/>
              </a:spcBef>
              <a:spcAft>
                <a:spcPts val="0"/>
              </a:spcAft>
              <a:buClr>
                <a:schemeClr val="dk1"/>
              </a:buClr>
              <a:buSzPts val="1400"/>
              <a:buFont typeface="Dosis"/>
              <a:buChar char="○"/>
              <a:defRPr>
                <a:solidFill>
                  <a:schemeClr val="dk1"/>
                </a:solidFill>
                <a:latin typeface="Dosis"/>
                <a:ea typeface="Dosis"/>
                <a:cs typeface="Dosis"/>
                <a:sym typeface="Dosis"/>
              </a:defRPr>
            </a:lvl5pPr>
            <a:lvl6pPr marL="2743200" lvl="5" indent="-317500">
              <a:lnSpc>
                <a:spcPct val="100000"/>
              </a:lnSpc>
              <a:spcBef>
                <a:spcPts val="1600"/>
              </a:spcBef>
              <a:spcAft>
                <a:spcPts val="0"/>
              </a:spcAft>
              <a:buClr>
                <a:schemeClr val="dk1"/>
              </a:buClr>
              <a:buSzPts val="1400"/>
              <a:buFont typeface="Dosis"/>
              <a:buChar char="■"/>
              <a:defRPr>
                <a:solidFill>
                  <a:schemeClr val="dk1"/>
                </a:solidFill>
                <a:latin typeface="Dosis"/>
                <a:ea typeface="Dosis"/>
                <a:cs typeface="Dosis"/>
                <a:sym typeface="Dosis"/>
              </a:defRPr>
            </a:lvl6pPr>
            <a:lvl7pPr marL="3200400" lvl="6" indent="-317500">
              <a:lnSpc>
                <a:spcPct val="100000"/>
              </a:lnSpc>
              <a:spcBef>
                <a:spcPts val="1600"/>
              </a:spcBef>
              <a:spcAft>
                <a:spcPts val="0"/>
              </a:spcAft>
              <a:buClr>
                <a:schemeClr val="dk1"/>
              </a:buClr>
              <a:buSzPts val="1400"/>
              <a:buFont typeface="Dosis"/>
              <a:buChar char="●"/>
              <a:defRPr>
                <a:solidFill>
                  <a:schemeClr val="dk1"/>
                </a:solidFill>
                <a:latin typeface="Dosis"/>
                <a:ea typeface="Dosis"/>
                <a:cs typeface="Dosis"/>
                <a:sym typeface="Dosis"/>
              </a:defRPr>
            </a:lvl7pPr>
            <a:lvl8pPr marL="3657600" lvl="7" indent="-317500">
              <a:lnSpc>
                <a:spcPct val="100000"/>
              </a:lnSpc>
              <a:spcBef>
                <a:spcPts val="1600"/>
              </a:spcBef>
              <a:spcAft>
                <a:spcPts val="0"/>
              </a:spcAft>
              <a:buClr>
                <a:schemeClr val="dk1"/>
              </a:buClr>
              <a:buSzPts val="1400"/>
              <a:buFont typeface="Dosis"/>
              <a:buChar char="○"/>
              <a:defRPr>
                <a:solidFill>
                  <a:schemeClr val="dk1"/>
                </a:solidFill>
                <a:latin typeface="Dosis"/>
                <a:ea typeface="Dosis"/>
                <a:cs typeface="Dosis"/>
                <a:sym typeface="Dosis"/>
              </a:defRPr>
            </a:lvl8pPr>
            <a:lvl9pPr marL="4114800" lvl="8" indent="-317500">
              <a:lnSpc>
                <a:spcPct val="100000"/>
              </a:lnSpc>
              <a:spcBef>
                <a:spcPts val="1600"/>
              </a:spcBef>
              <a:spcAft>
                <a:spcPts val="1600"/>
              </a:spcAft>
              <a:buClr>
                <a:schemeClr val="dk1"/>
              </a:buClr>
              <a:buSzPts val="1400"/>
              <a:buFont typeface="Dosis"/>
              <a:buChar char="■"/>
              <a:defRPr>
                <a:solidFill>
                  <a:schemeClr val="dk1"/>
                </a:solidFill>
                <a:latin typeface="Dosis"/>
                <a:ea typeface="Dosis"/>
                <a:cs typeface="Dosis"/>
                <a:sym typeface="Dosis"/>
              </a:defRPr>
            </a:lvl9pPr>
          </a:lstStyle>
          <a:p>
            <a:endParaRPr/>
          </a:p>
        </p:txBody>
      </p:sp>
    </p:spTree>
    <p:extLst>
      <p:ext uri="{BB962C8B-B14F-4D97-AF65-F5344CB8AC3E}">
        <p14:creationId xmlns:p14="http://schemas.microsoft.com/office/powerpoint/2010/main" val="55106652"/>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32.png"/><Relationship Id="rId5" Type="http://schemas.openxmlformats.org/officeDocument/2006/relationships/image" Target="../media/image26.png"/><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Layout" Target="../slideLayouts/slideLayout15.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4.xml"/><Relationship Id="rId5" Type="http://schemas.openxmlformats.org/officeDocument/2006/relationships/image" Target="../media/image1.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3.pn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40.jpg"/><Relationship Id="rId5" Type="http://schemas.openxmlformats.org/officeDocument/2006/relationships/image" Target="../media/image39.png"/><Relationship Id="rId10" Type="http://schemas.openxmlformats.org/officeDocument/2006/relationships/image" Target="../media/image1.png"/><Relationship Id="rId4" Type="http://schemas.openxmlformats.org/officeDocument/2006/relationships/image" Target="../media/image4.png"/><Relationship Id="rId9"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3.xml"/><Relationship Id="rId5" Type="http://schemas.openxmlformats.org/officeDocument/2006/relationships/image" Target="../media/image1.png"/><Relationship Id="rId4" Type="http://schemas.microsoft.com/office/2007/relationships/hdphoto" Target="../media/hdphoto5.wdp"/></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Layout" Target="../slideLayouts/slideLayout15.xml"/><Relationship Id="rId6" Type="http://schemas.microsoft.com/office/2007/relationships/hdphoto" Target="../media/hdphoto2.wdp"/><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microsoft.com/office/2007/relationships/hdphoto" Target="../media/hdphoto3.wdp"/><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1"/>
            <a:ext cx="9144000" cy="5142857"/>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091781" y="2977351"/>
            <a:ext cx="1932260"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SMA KELAS X</a:t>
            </a:r>
            <a:endParaRPr lang="id-ID" sz="1600" b="1" dirty="0">
              <a:solidFill>
                <a:schemeClr val="tx1">
                  <a:lumMod val="65000"/>
                  <a:lumOff val="35000"/>
                </a:schemeClr>
              </a:solidFill>
            </a:endParaRPr>
          </a:p>
        </p:txBody>
      </p:sp>
      <p:sp>
        <p:nvSpPr>
          <p:cNvPr id="13" name="Cube 12"/>
          <p:cNvSpPr/>
          <p:nvPr/>
        </p:nvSpPr>
        <p:spPr>
          <a:xfrm>
            <a:off x="1251549" y="895350"/>
            <a:ext cx="2269429" cy="3200401"/>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1"/>
          <p:cNvSpPr txBox="1">
            <a:spLocks/>
          </p:cNvSpPr>
          <p:nvPr/>
        </p:nvSpPr>
        <p:spPr>
          <a:xfrm>
            <a:off x="3810025" y="1745712"/>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err="1">
                <a:solidFill>
                  <a:srgbClr val="C32F3C"/>
                </a:solidFill>
                <a:cs typeface="Arial" pitchFamily="34" charset="0"/>
              </a:rPr>
              <a:t>Pendidikan</a:t>
            </a:r>
            <a:r>
              <a:rPr lang="en-US" sz="3200" b="1" dirty="0">
                <a:solidFill>
                  <a:srgbClr val="C32F3C"/>
                </a:solidFill>
                <a:cs typeface="Arial" pitchFamily="34" charset="0"/>
              </a:rPr>
              <a:t> Agama Islam </a:t>
            </a:r>
            <a:r>
              <a:rPr lang="en-US" sz="3200" b="1" dirty="0" err="1">
                <a:solidFill>
                  <a:srgbClr val="C32F3C"/>
                </a:solidFill>
                <a:cs typeface="Arial" pitchFamily="34" charset="0"/>
              </a:rPr>
              <a:t>dan</a:t>
            </a:r>
            <a:r>
              <a:rPr lang="en-US" sz="3200" b="1" dirty="0">
                <a:solidFill>
                  <a:srgbClr val="C32F3C"/>
                </a:solidFill>
                <a:cs typeface="Arial" pitchFamily="34" charset="0"/>
              </a:rPr>
              <a:t> Budi </a:t>
            </a:r>
            <a:r>
              <a:rPr lang="en-US" sz="3200" b="1" dirty="0" err="1">
                <a:solidFill>
                  <a:srgbClr val="C32F3C"/>
                </a:solidFill>
                <a:cs typeface="Arial" pitchFamily="34" charset="0"/>
              </a:rPr>
              <a:t>Pekerti</a:t>
            </a:r>
            <a:endParaRPr lang="en-US" sz="3200" b="1" dirty="0">
              <a:solidFill>
                <a:srgbClr val="C32F3C"/>
              </a:solidFill>
              <a:cs typeface="Arial"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0514" y="1025660"/>
            <a:ext cx="2159106" cy="3070091"/>
          </a:xfrm>
          <a:prstGeom prst="rect">
            <a:avLst/>
          </a:prstGeom>
        </p:spPr>
      </p:pic>
    </p:spTree>
    <p:extLst>
      <p:ext uri="{BB962C8B-B14F-4D97-AF65-F5344CB8AC3E}">
        <p14:creationId xmlns:p14="http://schemas.microsoft.com/office/powerpoint/2010/main" val="57271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49"/>
          <p:cNvSpPr/>
          <p:nvPr/>
        </p:nvSpPr>
        <p:spPr>
          <a:xfrm>
            <a:off x="621726" y="1504950"/>
            <a:ext cx="2854451" cy="2748325"/>
          </a:xfrm>
          <a:prstGeom prst="ellipse">
            <a:avLst/>
          </a:prstGeom>
          <a:solidFill>
            <a:schemeClr val="accent2"/>
          </a:solidFill>
          <a:ln w="28575" cap="rnd" cmpd="sng">
            <a:solidFill>
              <a:schemeClr val="lt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xmlns="" id="{36F516EE-531C-8E4F-CC72-48DEDF1DA5A7}"/>
              </a:ext>
            </a:extLst>
          </p:cNvPr>
          <p:cNvSpPr txBox="1"/>
          <p:nvPr/>
        </p:nvSpPr>
        <p:spPr>
          <a:xfrm>
            <a:off x="3657600" y="927839"/>
            <a:ext cx="4495799" cy="369332"/>
          </a:xfrm>
          <a:prstGeom prst="rect">
            <a:avLst/>
          </a:prstGeom>
          <a:noFill/>
        </p:spPr>
        <p:txBody>
          <a:bodyPr wrap="square" rtlCol="0">
            <a:spAutoFit/>
          </a:bodyPr>
          <a:lstStyle/>
          <a:p>
            <a:pPr algn="ctr"/>
            <a:r>
              <a:rPr lang="en-US" sz="1800" b="1" spc="300" dirty="0">
                <a:solidFill>
                  <a:schemeClr val="accent4">
                    <a:lumMod val="75000"/>
                  </a:schemeClr>
                </a:solidFill>
              </a:rPr>
              <a:t>Cara </a:t>
            </a:r>
            <a:r>
              <a:rPr lang="en-US" sz="1800" b="1" spc="300" dirty="0" err="1">
                <a:solidFill>
                  <a:schemeClr val="accent4">
                    <a:lumMod val="75000"/>
                  </a:schemeClr>
                </a:solidFill>
              </a:rPr>
              <a:t>mengatasi</a:t>
            </a:r>
            <a:r>
              <a:rPr lang="en-US" sz="1800" b="1" spc="300" dirty="0">
                <a:solidFill>
                  <a:schemeClr val="accent4">
                    <a:lumMod val="75000"/>
                  </a:schemeClr>
                </a:solidFill>
              </a:rPr>
              <a:t> </a:t>
            </a:r>
            <a:r>
              <a:rPr lang="en-US" sz="1800" b="1" spc="300" dirty="0" err="1">
                <a:solidFill>
                  <a:schemeClr val="accent4">
                    <a:lumMod val="75000"/>
                  </a:schemeClr>
                </a:solidFill>
              </a:rPr>
              <a:t>pergaulan</a:t>
            </a:r>
            <a:r>
              <a:rPr lang="en-US" sz="1800" b="1" spc="300" dirty="0">
                <a:solidFill>
                  <a:schemeClr val="accent4">
                    <a:lumMod val="75000"/>
                  </a:schemeClr>
                </a:solidFill>
              </a:rPr>
              <a:t> </a:t>
            </a:r>
            <a:r>
              <a:rPr lang="en-US" sz="1800" b="1" spc="300" dirty="0" err="1">
                <a:solidFill>
                  <a:schemeClr val="accent4">
                    <a:lumMod val="75000"/>
                  </a:schemeClr>
                </a:solidFill>
              </a:rPr>
              <a:t>Bebas</a:t>
            </a:r>
            <a:r>
              <a:rPr lang="en-US" sz="1800" b="1" spc="300" dirty="0">
                <a:solidFill>
                  <a:schemeClr val="accent4">
                    <a:lumMod val="75000"/>
                  </a:schemeClr>
                </a:solidFill>
              </a:rPr>
              <a:t> </a:t>
            </a:r>
            <a:endParaRPr lang="en-ID" sz="1800" b="1" spc="300" dirty="0">
              <a:solidFill>
                <a:schemeClr val="accent4">
                  <a:lumMod val="75000"/>
                </a:schemeClr>
              </a:solidFill>
            </a:endParaRPr>
          </a:p>
        </p:txBody>
      </p:sp>
      <p:sp>
        <p:nvSpPr>
          <p:cNvPr id="10" name="Google Shape;523;p55">
            <a:extLst>
              <a:ext uri="{FF2B5EF4-FFF2-40B4-BE49-F238E27FC236}">
                <a16:creationId xmlns:a16="http://schemas.microsoft.com/office/drawing/2014/main" xmlns="" id="{08E47638-D2EB-F567-5720-17179CC8A54E}"/>
              </a:ext>
            </a:extLst>
          </p:cNvPr>
          <p:cNvSpPr/>
          <p:nvPr/>
        </p:nvSpPr>
        <p:spPr>
          <a:xfrm>
            <a:off x="3619038" y="1286993"/>
            <a:ext cx="4991561" cy="3034284"/>
          </a:xfrm>
          <a:custGeom>
            <a:avLst/>
            <a:gdLst/>
            <a:ahLst/>
            <a:cxnLst/>
            <a:rect l="l" t="t" r="r" b="b"/>
            <a:pathLst>
              <a:path w="15328" h="6441" extrusionOk="0">
                <a:moveTo>
                  <a:pt x="15306" y="1"/>
                </a:moveTo>
                <a:cubicBezTo>
                  <a:pt x="15283" y="1"/>
                  <a:pt x="15247" y="7"/>
                  <a:pt x="15247" y="7"/>
                </a:cubicBezTo>
                <a:cubicBezTo>
                  <a:pt x="14224" y="7"/>
                  <a:pt x="8601" y="127"/>
                  <a:pt x="7590" y="127"/>
                </a:cubicBezTo>
                <a:cubicBezTo>
                  <a:pt x="6035" y="127"/>
                  <a:pt x="4054" y="60"/>
                  <a:pt x="2499" y="60"/>
                </a:cubicBezTo>
                <a:cubicBezTo>
                  <a:pt x="1959" y="60"/>
                  <a:pt x="1418" y="78"/>
                  <a:pt x="877" y="78"/>
                </a:cubicBezTo>
                <a:cubicBezTo>
                  <a:pt x="607" y="78"/>
                  <a:pt x="337" y="73"/>
                  <a:pt x="66" y="60"/>
                </a:cubicBezTo>
                <a:lnTo>
                  <a:pt x="66" y="60"/>
                </a:lnTo>
                <a:cubicBezTo>
                  <a:pt x="93" y="140"/>
                  <a:pt x="146" y="259"/>
                  <a:pt x="186" y="392"/>
                </a:cubicBezTo>
                <a:cubicBezTo>
                  <a:pt x="253" y="618"/>
                  <a:pt x="306" y="884"/>
                  <a:pt x="213" y="1030"/>
                </a:cubicBezTo>
                <a:cubicBezTo>
                  <a:pt x="186" y="1057"/>
                  <a:pt x="173" y="1084"/>
                  <a:pt x="160" y="1123"/>
                </a:cubicBezTo>
                <a:cubicBezTo>
                  <a:pt x="160" y="1190"/>
                  <a:pt x="226" y="1243"/>
                  <a:pt x="226" y="1310"/>
                </a:cubicBezTo>
                <a:cubicBezTo>
                  <a:pt x="226" y="1349"/>
                  <a:pt x="213" y="1403"/>
                  <a:pt x="186" y="1429"/>
                </a:cubicBezTo>
                <a:cubicBezTo>
                  <a:pt x="93" y="1615"/>
                  <a:pt x="93" y="1828"/>
                  <a:pt x="173" y="2001"/>
                </a:cubicBezTo>
                <a:cubicBezTo>
                  <a:pt x="213" y="2107"/>
                  <a:pt x="292" y="2214"/>
                  <a:pt x="253" y="2320"/>
                </a:cubicBezTo>
                <a:cubicBezTo>
                  <a:pt x="239" y="2386"/>
                  <a:pt x="186" y="2440"/>
                  <a:pt x="213" y="2506"/>
                </a:cubicBezTo>
                <a:cubicBezTo>
                  <a:pt x="226" y="2572"/>
                  <a:pt x="266" y="2586"/>
                  <a:pt x="279" y="2626"/>
                </a:cubicBezTo>
                <a:cubicBezTo>
                  <a:pt x="399" y="2825"/>
                  <a:pt x="0" y="2998"/>
                  <a:pt x="27" y="3224"/>
                </a:cubicBezTo>
                <a:cubicBezTo>
                  <a:pt x="27" y="3290"/>
                  <a:pt x="80" y="3343"/>
                  <a:pt x="80" y="3423"/>
                </a:cubicBezTo>
                <a:cubicBezTo>
                  <a:pt x="53" y="3543"/>
                  <a:pt x="53" y="3676"/>
                  <a:pt x="80" y="3795"/>
                </a:cubicBezTo>
                <a:cubicBezTo>
                  <a:pt x="120" y="3942"/>
                  <a:pt x="133" y="4088"/>
                  <a:pt x="120" y="4247"/>
                </a:cubicBezTo>
                <a:cubicBezTo>
                  <a:pt x="106" y="4327"/>
                  <a:pt x="106" y="4420"/>
                  <a:pt x="146" y="4500"/>
                </a:cubicBezTo>
                <a:cubicBezTo>
                  <a:pt x="199" y="4646"/>
                  <a:pt x="386" y="4753"/>
                  <a:pt x="346" y="4899"/>
                </a:cubicBezTo>
                <a:cubicBezTo>
                  <a:pt x="332" y="4939"/>
                  <a:pt x="306" y="4979"/>
                  <a:pt x="292" y="5018"/>
                </a:cubicBezTo>
                <a:cubicBezTo>
                  <a:pt x="253" y="5165"/>
                  <a:pt x="452" y="5284"/>
                  <a:pt x="412" y="5430"/>
                </a:cubicBezTo>
                <a:cubicBezTo>
                  <a:pt x="372" y="5537"/>
                  <a:pt x="186" y="5563"/>
                  <a:pt x="146" y="5683"/>
                </a:cubicBezTo>
                <a:cubicBezTo>
                  <a:pt x="106" y="5789"/>
                  <a:pt x="213" y="5909"/>
                  <a:pt x="133" y="5989"/>
                </a:cubicBezTo>
                <a:cubicBezTo>
                  <a:pt x="106" y="6015"/>
                  <a:pt x="80" y="6015"/>
                  <a:pt x="53" y="6042"/>
                </a:cubicBezTo>
                <a:cubicBezTo>
                  <a:pt x="40" y="6069"/>
                  <a:pt x="27" y="6162"/>
                  <a:pt x="40" y="6228"/>
                </a:cubicBezTo>
                <a:cubicBezTo>
                  <a:pt x="53" y="6295"/>
                  <a:pt x="160" y="6361"/>
                  <a:pt x="93" y="6414"/>
                </a:cubicBezTo>
                <a:cubicBezTo>
                  <a:pt x="173" y="6427"/>
                  <a:pt x="266" y="6441"/>
                  <a:pt x="346" y="6441"/>
                </a:cubicBezTo>
                <a:lnTo>
                  <a:pt x="14197" y="6441"/>
                </a:lnTo>
                <a:cubicBezTo>
                  <a:pt x="14038" y="5444"/>
                  <a:pt x="14676" y="3968"/>
                  <a:pt x="15327" y="7"/>
                </a:cubicBezTo>
                <a:cubicBezTo>
                  <a:pt x="15327" y="2"/>
                  <a:pt x="15318" y="1"/>
                  <a:pt x="15306" y="1"/>
                </a:cubicBezTo>
                <a:close/>
              </a:path>
            </a:pathLst>
          </a:custGeom>
          <a:solidFill>
            <a:schemeClr val="accent2">
              <a:lumMod val="20000"/>
              <a:lumOff val="80000"/>
            </a:scheme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xmlns="" id="{8D9E06CF-B727-06C4-3EC0-7F1578D925E6}"/>
              </a:ext>
            </a:extLst>
          </p:cNvPr>
          <p:cNvSpPr txBox="1"/>
          <p:nvPr/>
        </p:nvSpPr>
        <p:spPr>
          <a:xfrm>
            <a:off x="3657030" y="1427442"/>
            <a:ext cx="4772716"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err="1">
                <a:solidFill>
                  <a:schemeClr val="tx1"/>
                </a:solidFill>
                <a:latin typeface="+mj-lt"/>
              </a:rPr>
              <a:t>Meningkatkan</a:t>
            </a:r>
            <a:r>
              <a:rPr lang="en-US" sz="1600" dirty="0">
                <a:solidFill>
                  <a:schemeClr val="tx1"/>
                </a:solidFill>
                <a:latin typeface="+mj-lt"/>
              </a:rPr>
              <a:t> </a:t>
            </a:r>
            <a:r>
              <a:rPr lang="en-US" sz="1600" dirty="0" err="1">
                <a:solidFill>
                  <a:schemeClr val="tx1"/>
                </a:solidFill>
                <a:latin typeface="+mj-lt"/>
              </a:rPr>
              <a:t>iman</a:t>
            </a:r>
            <a:r>
              <a:rPr lang="en-US" sz="1600" dirty="0">
                <a:solidFill>
                  <a:schemeClr val="tx1"/>
                </a:solidFill>
                <a:latin typeface="+mj-lt"/>
              </a:rPr>
              <a:t> </a:t>
            </a:r>
          </a:p>
          <a:p>
            <a:pPr marL="285750" indent="-285750">
              <a:buFont typeface="Arial" panose="020B0604020202020204" pitchFamily="34" charset="0"/>
              <a:buChar char="•"/>
            </a:pPr>
            <a:r>
              <a:rPr lang="en-US" sz="1600" dirty="0" err="1">
                <a:solidFill>
                  <a:schemeClr val="tx1"/>
                </a:solidFill>
                <a:latin typeface="+mj-lt"/>
              </a:rPr>
              <a:t>Memberikan</a:t>
            </a:r>
            <a:r>
              <a:rPr lang="en-US" sz="1600" dirty="0">
                <a:solidFill>
                  <a:schemeClr val="tx1"/>
                </a:solidFill>
                <a:latin typeface="+mj-lt"/>
              </a:rPr>
              <a:t> </a:t>
            </a:r>
            <a:r>
              <a:rPr lang="en-US" sz="1600" dirty="0" err="1">
                <a:solidFill>
                  <a:schemeClr val="tx1"/>
                </a:solidFill>
                <a:latin typeface="+mj-lt"/>
              </a:rPr>
              <a:t>penyuluhan</a:t>
            </a:r>
            <a:r>
              <a:rPr lang="en-US" sz="1600" dirty="0">
                <a:solidFill>
                  <a:schemeClr val="tx1"/>
                </a:solidFill>
                <a:latin typeface="+mj-lt"/>
              </a:rPr>
              <a:t> </a:t>
            </a:r>
            <a:r>
              <a:rPr lang="en-US" sz="1600" dirty="0" err="1">
                <a:solidFill>
                  <a:schemeClr val="tx1"/>
                </a:solidFill>
                <a:latin typeface="+mj-lt"/>
              </a:rPr>
              <a:t>tentang</a:t>
            </a:r>
            <a:r>
              <a:rPr lang="en-US" sz="1600" dirty="0">
                <a:solidFill>
                  <a:schemeClr val="tx1"/>
                </a:solidFill>
                <a:latin typeface="+mj-lt"/>
              </a:rPr>
              <a:t> </a:t>
            </a:r>
            <a:r>
              <a:rPr lang="en-US" sz="1600" dirty="0" err="1">
                <a:solidFill>
                  <a:schemeClr val="tx1"/>
                </a:solidFill>
                <a:latin typeface="+mj-lt"/>
              </a:rPr>
              <a:t>bahaya</a:t>
            </a:r>
            <a:r>
              <a:rPr lang="en-US" sz="1600" dirty="0">
                <a:solidFill>
                  <a:schemeClr val="tx1"/>
                </a:solidFill>
                <a:latin typeface="+mj-lt"/>
              </a:rPr>
              <a:t> </a:t>
            </a:r>
            <a:r>
              <a:rPr lang="en-US" sz="1600" dirty="0" err="1">
                <a:solidFill>
                  <a:schemeClr val="tx1"/>
                </a:solidFill>
                <a:latin typeface="+mj-lt"/>
              </a:rPr>
              <a:t>pergaulan</a:t>
            </a:r>
            <a:r>
              <a:rPr lang="en-US" sz="1600" dirty="0">
                <a:solidFill>
                  <a:schemeClr val="tx1"/>
                </a:solidFill>
                <a:latin typeface="+mj-lt"/>
              </a:rPr>
              <a:t> </a:t>
            </a:r>
            <a:r>
              <a:rPr lang="en-US" sz="1600" dirty="0" err="1">
                <a:solidFill>
                  <a:schemeClr val="tx1"/>
                </a:solidFill>
                <a:latin typeface="+mj-lt"/>
              </a:rPr>
              <a:t>bebas</a:t>
            </a:r>
            <a:r>
              <a:rPr lang="en-US" sz="1600" dirty="0">
                <a:solidFill>
                  <a:schemeClr val="tx1"/>
                </a:solidFill>
                <a:latin typeface="+mj-lt"/>
              </a:rPr>
              <a:t>.</a:t>
            </a:r>
          </a:p>
          <a:p>
            <a:pPr marL="285750" indent="-285750">
              <a:buFont typeface="Arial" panose="020B0604020202020204" pitchFamily="34" charset="0"/>
              <a:buChar char="•"/>
            </a:pPr>
            <a:r>
              <a:rPr lang="en-US" sz="1600" dirty="0" err="1">
                <a:solidFill>
                  <a:schemeClr val="tx1"/>
                </a:solidFill>
                <a:latin typeface="+mj-lt"/>
              </a:rPr>
              <a:t>Memberikan</a:t>
            </a:r>
            <a:r>
              <a:rPr lang="en-US" sz="1600" dirty="0">
                <a:solidFill>
                  <a:schemeClr val="tx1"/>
                </a:solidFill>
                <a:latin typeface="+mj-lt"/>
              </a:rPr>
              <a:t> </a:t>
            </a:r>
            <a:r>
              <a:rPr lang="en-US" sz="1600" dirty="0" err="1">
                <a:solidFill>
                  <a:schemeClr val="tx1"/>
                </a:solidFill>
                <a:latin typeface="+mj-lt"/>
              </a:rPr>
              <a:t>penyuluhan</a:t>
            </a:r>
            <a:r>
              <a:rPr lang="en-US" sz="1600" dirty="0">
                <a:solidFill>
                  <a:schemeClr val="tx1"/>
                </a:solidFill>
                <a:latin typeface="+mj-lt"/>
              </a:rPr>
              <a:t> </a:t>
            </a:r>
            <a:r>
              <a:rPr lang="en-US" sz="1600" dirty="0" err="1">
                <a:solidFill>
                  <a:schemeClr val="tx1"/>
                </a:solidFill>
                <a:latin typeface="+mj-lt"/>
              </a:rPr>
              <a:t>kepada</a:t>
            </a:r>
            <a:r>
              <a:rPr lang="en-US" sz="1600" dirty="0">
                <a:solidFill>
                  <a:schemeClr val="tx1"/>
                </a:solidFill>
                <a:latin typeface="+mj-lt"/>
              </a:rPr>
              <a:t> prang </a:t>
            </a:r>
            <a:r>
              <a:rPr lang="en-US" sz="1600" dirty="0" err="1">
                <a:solidFill>
                  <a:schemeClr val="tx1"/>
                </a:solidFill>
                <a:latin typeface="+mj-lt"/>
              </a:rPr>
              <a:t>tua</a:t>
            </a:r>
            <a:r>
              <a:rPr lang="en-US" sz="1600" dirty="0">
                <a:solidFill>
                  <a:schemeClr val="tx1"/>
                </a:solidFill>
                <a:latin typeface="+mj-lt"/>
              </a:rPr>
              <a:t> </a:t>
            </a:r>
            <a:r>
              <a:rPr lang="en-US" sz="1600" dirty="0" err="1">
                <a:solidFill>
                  <a:schemeClr val="tx1"/>
                </a:solidFill>
                <a:latin typeface="+mj-lt"/>
              </a:rPr>
              <a:t>akan</a:t>
            </a:r>
            <a:r>
              <a:rPr lang="en-US" sz="1600" dirty="0">
                <a:solidFill>
                  <a:schemeClr val="tx1"/>
                </a:solidFill>
                <a:latin typeface="+mj-lt"/>
              </a:rPr>
              <a:t> </a:t>
            </a:r>
            <a:r>
              <a:rPr lang="en-US" sz="1600" dirty="0" err="1">
                <a:solidFill>
                  <a:schemeClr val="tx1"/>
                </a:solidFill>
                <a:latin typeface="+mj-lt"/>
              </a:rPr>
              <a:t>pentingnya</a:t>
            </a:r>
            <a:r>
              <a:rPr lang="en-US" sz="1600" dirty="0">
                <a:solidFill>
                  <a:schemeClr val="tx1"/>
                </a:solidFill>
                <a:latin typeface="+mj-lt"/>
              </a:rPr>
              <a:t> control </a:t>
            </a:r>
            <a:r>
              <a:rPr lang="en-US" sz="1600" dirty="0" err="1">
                <a:solidFill>
                  <a:schemeClr val="tx1"/>
                </a:solidFill>
                <a:latin typeface="+mj-lt"/>
              </a:rPr>
              <a:t>keluarga</a:t>
            </a:r>
            <a:r>
              <a:rPr lang="en-US" sz="1600" dirty="0">
                <a:solidFill>
                  <a:schemeClr val="tx1"/>
                </a:solidFill>
                <a:latin typeface="+mj-lt"/>
              </a:rPr>
              <a:t> </a:t>
            </a:r>
            <a:r>
              <a:rPr lang="en-US" sz="1600" dirty="0" err="1">
                <a:solidFill>
                  <a:schemeClr val="tx1"/>
                </a:solidFill>
                <a:latin typeface="+mj-lt"/>
              </a:rPr>
              <a:t>terhadap</a:t>
            </a:r>
            <a:r>
              <a:rPr lang="en-US" sz="1600" dirty="0">
                <a:solidFill>
                  <a:schemeClr val="tx1"/>
                </a:solidFill>
                <a:latin typeface="+mj-lt"/>
              </a:rPr>
              <a:t> </a:t>
            </a:r>
            <a:r>
              <a:rPr lang="en-US" sz="1600" dirty="0" err="1">
                <a:solidFill>
                  <a:schemeClr val="tx1"/>
                </a:solidFill>
                <a:latin typeface="+mj-lt"/>
              </a:rPr>
              <a:t>pergaulan</a:t>
            </a:r>
            <a:r>
              <a:rPr lang="en-US" sz="1600" dirty="0">
                <a:solidFill>
                  <a:schemeClr val="tx1"/>
                </a:solidFill>
                <a:latin typeface="+mj-lt"/>
              </a:rPr>
              <a:t> </a:t>
            </a:r>
            <a:r>
              <a:rPr lang="en-US" sz="1600" dirty="0" err="1">
                <a:solidFill>
                  <a:schemeClr val="tx1"/>
                </a:solidFill>
                <a:latin typeface="+mj-lt"/>
              </a:rPr>
              <a:t>anak</a:t>
            </a:r>
            <a:r>
              <a:rPr lang="en-US" sz="1600" dirty="0">
                <a:solidFill>
                  <a:schemeClr val="tx1"/>
                </a:solidFill>
                <a:latin typeface="+mj-lt"/>
              </a:rPr>
              <a:t>.</a:t>
            </a:r>
          </a:p>
          <a:p>
            <a:pPr marL="285750" indent="-285750">
              <a:buFont typeface="Arial" panose="020B0604020202020204" pitchFamily="34" charset="0"/>
              <a:buChar char="•"/>
            </a:pPr>
            <a:r>
              <a:rPr lang="en-US" sz="1600" dirty="0" err="1">
                <a:solidFill>
                  <a:schemeClr val="tx1"/>
                </a:solidFill>
                <a:latin typeface="+mj-lt"/>
              </a:rPr>
              <a:t>Mengikuti</a:t>
            </a:r>
            <a:r>
              <a:rPr lang="en-US" sz="1600" dirty="0">
                <a:solidFill>
                  <a:schemeClr val="tx1"/>
                </a:solidFill>
                <a:latin typeface="+mj-lt"/>
              </a:rPr>
              <a:t> </a:t>
            </a:r>
            <a:r>
              <a:rPr lang="en-US" sz="1600" dirty="0" err="1">
                <a:solidFill>
                  <a:schemeClr val="tx1"/>
                </a:solidFill>
                <a:latin typeface="+mj-lt"/>
              </a:rPr>
              <a:t>pengajian</a:t>
            </a:r>
            <a:r>
              <a:rPr lang="en-US" sz="1600" dirty="0">
                <a:solidFill>
                  <a:schemeClr val="tx1"/>
                </a:solidFill>
                <a:latin typeface="+mj-lt"/>
              </a:rPr>
              <a:t>.</a:t>
            </a:r>
          </a:p>
          <a:p>
            <a:pPr marL="285750" indent="-285750">
              <a:buFont typeface="Arial" panose="020B0604020202020204" pitchFamily="34" charset="0"/>
              <a:buChar char="•"/>
            </a:pPr>
            <a:r>
              <a:rPr lang="en-US" sz="1600" dirty="0" err="1">
                <a:solidFill>
                  <a:schemeClr val="tx1"/>
                </a:solidFill>
                <a:latin typeface="+mj-lt"/>
              </a:rPr>
              <a:t>Berteman</a:t>
            </a:r>
            <a:r>
              <a:rPr lang="en-US" sz="1600" dirty="0">
                <a:solidFill>
                  <a:schemeClr val="tx1"/>
                </a:solidFill>
                <a:latin typeface="+mj-lt"/>
              </a:rPr>
              <a:t> </a:t>
            </a:r>
            <a:r>
              <a:rPr lang="en-US" sz="1600" dirty="0" err="1">
                <a:solidFill>
                  <a:schemeClr val="tx1"/>
                </a:solidFill>
                <a:latin typeface="+mj-lt"/>
              </a:rPr>
              <a:t>dengan</a:t>
            </a:r>
            <a:r>
              <a:rPr lang="en-US" sz="1600" dirty="0">
                <a:solidFill>
                  <a:schemeClr val="tx1"/>
                </a:solidFill>
                <a:latin typeface="+mj-lt"/>
              </a:rPr>
              <a:t> orang-orang yang </a:t>
            </a:r>
            <a:r>
              <a:rPr lang="en-US" sz="1600" dirty="0" err="1">
                <a:solidFill>
                  <a:schemeClr val="tx1"/>
                </a:solidFill>
                <a:latin typeface="+mj-lt"/>
              </a:rPr>
              <a:t>baik</a:t>
            </a:r>
            <a:r>
              <a:rPr lang="en-US" sz="1600" dirty="0">
                <a:solidFill>
                  <a:schemeClr val="tx1"/>
                </a:solidFill>
                <a:latin typeface="+mj-lt"/>
              </a:rPr>
              <a:t> </a:t>
            </a:r>
            <a:r>
              <a:rPr lang="en-US" sz="1600" dirty="0" err="1">
                <a:solidFill>
                  <a:schemeClr val="tx1"/>
                </a:solidFill>
                <a:latin typeface="+mj-lt"/>
              </a:rPr>
              <a:t>akhlaknya</a:t>
            </a:r>
            <a:r>
              <a:rPr lang="en-US" sz="1600" dirty="0">
                <a:solidFill>
                  <a:schemeClr val="tx1"/>
                </a:solidFill>
                <a:latin typeface="+mj-lt"/>
              </a:rPr>
              <a:t>.</a:t>
            </a:r>
          </a:p>
          <a:p>
            <a:pPr marL="285750" indent="-285750">
              <a:buFont typeface="Arial" panose="020B0604020202020204" pitchFamily="34" charset="0"/>
              <a:buChar char="•"/>
            </a:pPr>
            <a:r>
              <a:rPr lang="en-US" sz="1600" dirty="0" err="1">
                <a:solidFill>
                  <a:schemeClr val="tx1"/>
                </a:solidFill>
                <a:latin typeface="+mj-lt"/>
              </a:rPr>
              <a:t>Mengisi</a:t>
            </a:r>
            <a:r>
              <a:rPr lang="en-US" sz="1600" dirty="0">
                <a:solidFill>
                  <a:schemeClr val="tx1"/>
                </a:solidFill>
                <a:latin typeface="+mj-lt"/>
              </a:rPr>
              <a:t> </a:t>
            </a:r>
            <a:r>
              <a:rPr lang="en-US" sz="1600" dirty="0" err="1">
                <a:solidFill>
                  <a:schemeClr val="tx1"/>
                </a:solidFill>
                <a:latin typeface="+mj-lt"/>
              </a:rPr>
              <a:t>waktu</a:t>
            </a:r>
            <a:r>
              <a:rPr lang="en-US" sz="1600" dirty="0">
                <a:solidFill>
                  <a:schemeClr val="tx1"/>
                </a:solidFill>
                <a:latin typeface="+mj-lt"/>
              </a:rPr>
              <a:t> </a:t>
            </a:r>
            <a:r>
              <a:rPr lang="en-US" sz="1600" dirty="0" err="1">
                <a:solidFill>
                  <a:schemeClr val="tx1"/>
                </a:solidFill>
                <a:latin typeface="+mj-lt"/>
              </a:rPr>
              <a:t>luang</a:t>
            </a:r>
            <a:r>
              <a:rPr lang="en-US" sz="1600" dirty="0">
                <a:solidFill>
                  <a:schemeClr val="tx1"/>
                </a:solidFill>
                <a:latin typeface="+mj-lt"/>
              </a:rPr>
              <a:t> </a:t>
            </a:r>
            <a:r>
              <a:rPr lang="en-US" sz="1600" dirty="0" err="1">
                <a:solidFill>
                  <a:schemeClr val="tx1"/>
                </a:solidFill>
                <a:latin typeface="+mj-lt"/>
              </a:rPr>
              <a:t>dengan</a:t>
            </a:r>
            <a:r>
              <a:rPr lang="en-US" sz="1600" dirty="0">
                <a:solidFill>
                  <a:schemeClr val="tx1"/>
                </a:solidFill>
                <a:latin typeface="+mj-lt"/>
              </a:rPr>
              <a:t> </a:t>
            </a:r>
            <a:r>
              <a:rPr lang="en-US" sz="1600" dirty="0" err="1">
                <a:solidFill>
                  <a:schemeClr val="tx1"/>
                </a:solidFill>
                <a:latin typeface="+mj-lt"/>
              </a:rPr>
              <a:t>hal</a:t>
            </a:r>
            <a:r>
              <a:rPr lang="en-US" sz="1600" dirty="0">
                <a:solidFill>
                  <a:schemeClr val="tx1"/>
                </a:solidFill>
                <a:latin typeface="+mj-lt"/>
              </a:rPr>
              <a:t> yang </a:t>
            </a:r>
            <a:r>
              <a:rPr lang="en-US" sz="1600" dirty="0" err="1">
                <a:solidFill>
                  <a:schemeClr val="tx1"/>
                </a:solidFill>
                <a:latin typeface="+mj-lt"/>
              </a:rPr>
              <a:t>bermanfaat</a:t>
            </a:r>
            <a:r>
              <a:rPr lang="en-US" sz="1600" dirty="0">
                <a:solidFill>
                  <a:schemeClr val="tx1"/>
                </a:solidFill>
                <a:latin typeface="+mj-lt"/>
              </a:rPr>
              <a:t>.</a:t>
            </a:r>
          </a:p>
          <a:p>
            <a:pPr marL="285750" indent="-285750">
              <a:buFont typeface="Arial" panose="020B0604020202020204" pitchFamily="34" charset="0"/>
              <a:buChar char="•"/>
            </a:pPr>
            <a:r>
              <a:rPr lang="en-US" sz="1600" dirty="0" err="1">
                <a:solidFill>
                  <a:schemeClr val="tx1"/>
                </a:solidFill>
                <a:latin typeface="+mj-lt"/>
              </a:rPr>
              <a:t>Memberi</a:t>
            </a:r>
            <a:r>
              <a:rPr lang="en-US" sz="1600" dirty="0">
                <a:solidFill>
                  <a:schemeClr val="tx1"/>
                </a:solidFill>
                <a:latin typeface="+mj-lt"/>
              </a:rPr>
              <a:t> </a:t>
            </a:r>
            <a:r>
              <a:rPr lang="en-US" sz="1600" dirty="0" err="1">
                <a:solidFill>
                  <a:schemeClr val="tx1"/>
                </a:solidFill>
                <a:latin typeface="+mj-lt"/>
              </a:rPr>
              <a:t>sanksi</a:t>
            </a:r>
            <a:r>
              <a:rPr lang="en-US" sz="1600" dirty="0">
                <a:solidFill>
                  <a:schemeClr val="tx1"/>
                </a:solidFill>
                <a:latin typeface="+mj-lt"/>
              </a:rPr>
              <a:t> </a:t>
            </a:r>
            <a:r>
              <a:rPr lang="en-US" sz="1600" dirty="0" err="1">
                <a:solidFill>
                  <a:schemeClr val="tx1"/>
                </a:solidFill>
                <a:latin typeface="+mj-lt"/>
              </a:rPr>
              <a:t>kepada</a:t>
            </a:r>
            <a:r>
              <a:rPr lang="en-US" sz="1600" dirty="0">
                <a:solidFill>
                  <a:schemeClr val="tx1"/>
                </a:solidFill>
                <a:latin typeface="+mj-lt"/>
              </a:rPr>
              <a:t> para </a:t>
            </a:r>
            <a:r>
              <a:rPr lang="en-US" sz="1600" dirty="0" err="1">
                <a:solidFill>
                  <a:schemeClr val="tx1"/>
                </a:solidFill>
                <a:latin typeface="+mj-lt"/>
              </a:rPr>
              <a:t>pelaku</a:t>
            </a:r>
            <a:r>
              <a:rPr lang="en-US" sz="1600" dirty="0">
                <a:solidFill>
                  <a:schemeClr val="tx1"/>
                </a:solidFill>
                <a:latin typeface="+mj-lt"/>
              </a:rPr>
              <a:t> </a:t>
            </a:r>
            <a:r>
              <a:rPr lang="en-US" sz="1600" dirty="0" err="1">
                <a:solidFill>
                  <a:schemeClr val="tx1"/>
                </a:solidFill>
                <a:latin typeface="+mj-lt"/>
              </a:rPr>
              <a:t>pergaulan</a:t>
            </a:r>
            <a:r>
              <a:rPr lang="en-US" sz="1600" dirty="0">
                <a:solidFill>
                  <a:schemeClr val="tx1"/>
                </a:solidFill>
                <a:latin typeface="+mj-lt"/>
              </a:rPr>
              <a:t> </a:t>
            </a:r>
            <a:r>
              <a:rPr lang="en-US" sz="1600" dirty="0" err="1">
                <a:solidFill>
                  <a:schemeClr val="tx1"/>
                </a:solidFill>
                <a:latin typeface="+mj-lt"/>
              </a:rPr>
              <a:t>bebas</a:t>
            </a:r>
            <a:r>
              <a:rPr lang="en-US" sz="1600" dirty="0">
                <a:solidFill>
                  <a:schemeClr val="bg1"/>
                </a:solidFill>
                <a:latin typeface="+mj-lt"/>
              </a:rPr>
              <a:t>. </a:t>
            </a:r>
            <a:endParaRPr lang="en-ID" sz="1600" dirty="0">
              <a:solidFill>
                <a:schemeClr val="bg1"/>
              </a:solidFill>
              <a:latin typeface="+mj-lt"/>
            </a:endParaRPr>
          </a:p>
        </p:txBody>
      </p:sp>
      <p:grpSp>
        <p:nvGrpSpPr>
          <p:cNvPr id="11" name="Group 10">
            <a:extLst>
              <a:ext uri="{FF2B5EF4-FFF2-40B4-BE49-F238E27FC236}">
                <a16:creationId xmlns:a16="http://schemas.microsoft.com/office/drawing/2014/main" xmlns="" id="{A697C5F6-05D6-5B98-D7C9-6A4C84DFA9C4}"/>
              </a:ext>
            </a:extLst>
          </p:cNvPr>
          <p:cNvGrpSpPr/>
          <p:nvPr/>
        </p:nvGrpSpPr>
        <p:grpSpPr>
          <a:xfrm>
            <a:off x="152400" y="133350"/>
            <a:ext cx="10515600" cy="719269"/>
            <a:chOff x="152400" y="133350"/>
            <a:chExt cx="5622924" cy="719269"/>
          </a:xfrm>
        </p:grpSpPr>
        <p:pic>
          <p:nvPicPr>
            <p:cNvPr id="12" name="Picture 11">
              <a:extLst>
                <a:ext uri="{FF2B5EF4-FFF2-40B4-BE49-F238E27FC236}">
                  <a16:creationId xmlns:a16="http://schemas.microsoft.com/office/drawing/2014/main" xmlns="" id="{95654D6E-AFE8-9C14-B3A3-70FE813D8A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33350"/>
              <a:ext cx="3343275" cy="719269"/>
            </a:xfrm>
            <a:prstGeom prst="rect">
              <a:avLst/>
            </a:prstGeom>
          </p:spPr>
        </p:pic>
        <p:sp>
          <p:nvSpPr>
            <p:cNvPr id="13" name="TextBox 12">
              <a:extLst>
                <a:ext uri="{FF2B5EF4-FFF2-40B4-BE49-F238E27FC236}">
                  <a16:creationId xmlns:a16="http://schemas.microsoft.com/office/drawing/2014/main" xmlns="" id="{E6E9676E-9D9A-82F2-1CAA-5E212E45E392}"/>
                </a:ext>
              </a:extLst>
            </p:cNvPr>
            <p:cNvSpPr txBox="1"/>
            <p:nvPr/>
          </p:nvSpPr>
          <p:spPr>
            <a:xfrm>
              <a:off x="898523" y="262151"/>
              <a:ext cx="4876801" cy="461665"/>
            </a:xfrm>
            <a:prstGeom prst="rect">
              <a:avLst/>
            </a:prstGeom>
            <a:noFill/>
          </p:spPr>
          <p:txBody>
            <a:bodyPr wrap="square" rtlCol="0">
              <a:spAutoFit/>
            </a:bodyPr>
            <a:lstStyle/>
            <a:p>
              <a:r>
                <a:rPr lang="en-US" sz="2400" b="1" spc="300" dirty="0" err="1">
                  <a:solidFill>
                    <a:srgbClr val="C00000"/>
                  </a:solidFill>
                  <a:latin typeface="+mj-lt"/>
                </a:rPr>
                <a:t>Larangan</a:t>
              </a:r>
              <a:r>
                <a:rPr lang="en-US" sz="2400" b="1" spc="300" dirty="0">
                  <a:solidFill>
                    <a:srgbClr val="C00000"/>
                  </a:solidFill>
                  <a:latin typeface="+mj-lt"/>
                </a:rPr>
                <a:t> </a:t>
              </a:r>
              <a:r>
                <a:rPr lang="en-US" sz="2400" b="1" spc="300" dirty="0" err="1">
                  <a:solidFill>
                    <a:srgbClr val="C00000"/>
                  </a:solidFill>
                  <a:latin typeface="+mj-lt"/>
                </a:rPr>
                <a:t>Pergaulan</a:t>
              </a:r>
              <a:r>
                <a:rPr lang="en-US" sz="2400" b="1" spc="300" dirty="0">
                  <a:solidFill>
                    <a:srgbClr val="C00000"/>
                  </a:solidFill>
                  <a:latin typeface="+mj-lt"/>
                </a:rPr>
                <a:t> </a:t>
              </a:r>
              <a:r>
                <a:rPr lang="en-US" sz="2400" b="1" spc="300" dirty="0" err="1">
                  <a:solidFill>
                    <a:srgbClr val="C00000"/>
                  </a:solidFill>
                  <a:latin typeface="+mj-lt"/>
                </a:rPr>
                <a:t>Bebas</a:t>
              </a:r>
              <a:r>
                <a:rPr lang="en-US" sz="2400" b="1" spc="300" dirty="0">
                  <a:solidFill>
                    <a:srgbClr val="C00000"/>
                  </a:solidFill>
                  <a:latin typeface="+mj-lt"/>
                </a:rPr>
                <a:t>  </a:t>
              </a:r>
              <a:endParaRPr lang="en-ID" sz="2400" b="1" spc="300" dirty="0">
                <a:solidFill>
                  <a:srgbClr val="C00000"/>
                </a:solidFill>
                <a:latin typeface="+mj-lt"/>
              </a:endParaRPr>
            </a:p>
          </p:txBody>
        </p:sp>
      </p:grpSp>
      <p:sp>
        <p:nvSpPr>
          <p:cNvPr id="3" name="AutoShape 2" descr="PAI Non PNS Tabir Bina Pengajian Perdana Remaja Masjid Al-Jiha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499826"/>
            <a:ext cx="2994729" cy="274832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8" name="Google Shape;537;p47">
            <a:extLst>
              <a:ext uri="{FF2B5EF4-FFF2-40B4-BE49-F238E27FC236}">
                <a16:creationId xmlns:a16="http://schemas.microsoft.com/office/drawing/2014/main" xmlns="" id="{CEBB8581-19C3-AFFF-17AF-0E63505F1898}"/>
              </a:ext>
            </a:extLst>
          </p:cNvPr>
          <p:cNvPicPr preferRelativeResize="0"/>
          <p:nvPr/>
        </p:nvPicPr>
        <p:blipFill>
          <a:blip r:embed="rId3">
            <a:alphaModFix/>
            <a:grayscl/>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553308" y="1107741"/>
            <a:ext cx="5390292" cy="331751"/>
          </a:xfrm>
          <a:prstGeom prst="rect">
            <a:avLst/>
          </a:prstGeom>
          <a:noFill/>
          <a:ln>
            <a:noFill/>
          </a:ln>
        </p:spPr>
      </p:pic>
      <p:sp>
        <p:nvSpPr>
          <p:cNvPr id="4" name="TextBox 3">
            <a:extLst>
              <a:ext uri="{FF2B5EF4-FFF2-40B4-BE49-F238E27FC236}">
                <a16:creationId xmlns:a16="http://schemas.microsoft.com/office/drawing/2014/main" xmlns="" id="{36F516EE-531C-8E4F-CC72-48DEDF1DA5A7}"/>
              </a:ext>
            </a:extLst>
          </p:cNvPr>
          <p:cNvSpPr txBox="1"/>
          <p:nvPr/>
        </p:nvSpPr>
        <p:spPr>
          <a:xfrm>
            <a:off x="816708" y="1067677"/>
            <a:ext cx="5126892" cy="369332"/>
          </a:xfrm>
          <a:prstGeom prst="rect">
            <a:avLst/>
          </a:prstGeom>
          <a:noFill/>
        </p:spPr>
        <p:txBody>
          <a:bodyPr wrap="square" rtlCol="0">
            <a:spAutoFit/>
          </a:bodyPr>
          <a:lstStyle/>
          <a:p>
            <a:pPr algn="ctr"/>
            <a:r>
              <a:rPr lang="en-US" b="1" spc="300" dirty="0">
                <a:solidFill>
                  <a:schemeClr val="accent4">
                    <a:lumMod val="75000"/>
                  </a:schemeClr>
                </a:solidFill>
              </a:rPr>
              <a:t>Hikmah </a:t>
            </a:r>
            <a:r>
              <a:rPr lang="en-US" b="1" spc="300" dirty="0" err="1">
                <a:solidFill>
                  <a:schemeClr val="accent4">
                    <a:lumMod val="75000"/>
                  </a:schemeClr>
                </a:solidFill>
              </a:rPr>
              <a:t>menghindari</a:t>
            </a:r>
            <a:r>
              <a:rPr lang="en-US" b="1" spc="300" dirty="0">
                <a:solidFill>
                  <a:schemeClr val="accent4">
                    <a:lumMod val="75000"/>
                  </a:schemeClr>
                </a:solidFill>
              </a:rPr>
              <a:t> </a:t>
            </a:r>
            <a:r>
              <a:rPr lang="en-US" b="1" spc="300" dirty="0" err="1">
                <a:solidFill>
                  <a:schemeClr val="accent4">
                    <a:lumMod val="75000"/>
                  </a:schemeClr>
                </a:solidFill>
              </a:rPr>
              <a:t>pergaulan</a:t>
            </a:r>
            <a:r>
              <a:rPr lang="en-US" b="1" spc="300" dirty="0">
                <a:solidFill>
                  <a:schemeClr val="accent4">
                    <a:lumMod val="75000"/>
                  </a:schemeClr>
                </a:solidFill>
              </a:rPr>
              <a:t> </a:t>
            </a:r>
            <a:r>
              <a:rPr lang="en-US" b="1" spc="300" dirty="0" err="1">
                <a:solidFill>
                  <a:schemeClr val="accent4">
                    <a:lumMod val="75000"/>
                  </a:schemeClr>
                </a:solidFill>
              </a:rPr>
              <a:t>Bebas</a:t>
            </a:r>
            <a:r>
              <a:rPr lang="en-US" b="1" spc="300" dirty="0">
                <a:solidFill>
                  <a:schemeClr val="accent4">
                    <a:lumMod val="75000"/>
                  </a:schemeClr>
                </a:solidFill>
              </a:rPr>
              <a:t> </a:t>
            </a:r>
            <a:endParaRPr lang="en-ID" b="1" spc="300" dirty="0">
              <a:solidFill>
                <a:schemeClr val="accent4">
                  <a:lumMod val="75000"/>
                </a:schemeClr>
              </a:solidFill>
            </a:endParaRPr>
          </a:p>
        </p:txBody>
      </p:sp>
      <p:sp>
        <p:nvSpPr>
          <p:cNvPr id="10" name="Google Shape;523;p55">
            <a:extLst>
              <a:ext uri="{FF2B5EF4-FFF2-40B4-BE49-F238E27FC236}">
                <a16:creationId xmlns:a16="http://schemas.microsoft.com/office/drawing/2014/main" xmlns="" id="{08E47638-D2EB-F567-5720-17179CC8A54E}"/>
              </a:ext>
            </a:extLst>
          </p:cNvPr>
          <p:cNvSpPr/>
          <p:nvPr/>
        </p:nvSpPr>
        <p:spPr>
          <a:xfrm rot="10800000">
            <a:off x="711042" y="1605430"/>
            <a:ext cx="4506306" cy="2876862"/>
          </a:xfrm>
          <a:custGeom>
            <a:avLst/>
            <a:gdLst/>
            <a:ahLst/>
            <a:cxnLst/>
            <a:rect l="l" t="t" r="r" b="b"/>
            <a:pathLst>
              <a:path w="15328" h="6441" extrusionOk="0">
                <a:moveTo>
                  <a:pt x="15306" y="1"/>
                </a:moveTo>
                <a:cubicBezTo>
                  <a:pt x="15283" y="1"/>
                  <a:pt x="15247" y="7"/>
                  <a:pt x="15247" y="7"/>
                </a:cubicBezTo>
                <a:cubicBezTo>
                  <a:pt x="14224" y="7"/>
                  <a:pt x="8601" y="127"/>
                  <a:pt x="7590" y="127"/>
                </a:cubicBezTo>
                <a:cubicBezTo>
                  <a:pt x="6035" y="127"/>
                  <a:pt x="4054" y="60"/>
                  <a:pt x="2499" y="60"/>
                </a:cubicBezTo>
                <a:cubicBezTo>
                  <a:pt x="1959" y="60"/>
                  <a:pt x="1418" y="78"/>
                  <a:pt x="877" y="78"/>
                </a:cubicBezTo>
                <a:cubicBezTo>
                  <a:pt x="607" y="78"/>
                  <a:pt x="337" y="73"/>
                  <a:pt x="66" y="60"/>
                </a:cubicBezTo>
                <a:lnTo>
                  <a:pt x="66" y="60"/>
                </a:lnTo>
                <a:cubicBezTo>
                  <a:pt x="93" y="140"/>
                  <a:pt x="146" y="259"/>
                  <a:pt x="186" y="392"/>
                </a:cubicBezTo>
                <a:cubicBezTo>
                  <a:pt x="253" y="618"/>
                  <a:pt x="306" y="884"/>
                  <a:pt x="213" y="1030"/>
                </a:cubicBezTo>
                <a:cubicBezTo>
                  <a:pt x="186" y="1057"/>
                  <a:pt x="173" y="1084"/>
                  <a:pt x="160" y="1123"/>
                </a:cubicBezTo>
                <a:cubicBezTo>
                  <a:pt x="160" y="1190"/>
                  <a:pt x="226" y="1243"/>
                  <a:pt x="226" y="1310"/>
                </a:cubicBezTo>
                <a:cubicBezTo>
                  <a:pt x="226" y="1349"/>
                  <a:pt x="213" y="1403"/>
                  <a:pt x="186" y="1429"/>
                </a:cubicBezTo>
                <a:cubicBezTo>
                  <a:pt x="93" y="1615"/>
                  <a:pt x="93" y="1828"/>
                  <a:pt x="173" y="2001"/>
                </a:cubicBezTo>
                <a:cubicBezTo>
                  <a:pt x="213" y="2107"/>
                  <a:pt x="292" y="2214"/>
                  <a:pt x="253" y="2320"/>
                </a:cubicBezTo>
                <a:cubicBezTo>
                  <a:pt x="239" y="2386"/>
                  <a:pt x="186" y="2440"/>
                  <a:pt x="213" y="2506"/>
                </a:cubicBezTo>
                <a:cubicBezTo>
                  <a:pt x="226" y="2572"/>
                  <a:pt x="266" y="2586"/>
                  <a:pt x="279" y="2626"/>
                </a:cubicBezTo>
                <a:cubicBezTo>
                  <a:pt x="399" y="2825"/>
                  <a:pt x="0" y="2998"/>
                  <a:pt x="27" y="3224"/>
                </a:cubicBezTo>
                <a:cubicBezTo>
                  <a:pt x="27" y="3290"/>
                  <a:pt x="80" y="3343"/>
                  <a:pt x="80" y="3423"/>
                </a:cubicBezTo>
                <a:cubicBezTo>
                  <a:pt x="53" y="3543"/>
                  <a:pt x="53" y="3676"/>
                  <a:pt x="80" y="3795"/>
                </a:cubicBezTo>
                <a:cubicBezTo>
                  <a:pt x="120" y="3942"/>
                  <a:pt x="133" y="4088"/>
                  <a:pt x="120" y="4247"/>
                </a:cubicBezTo>
                <a:cubicBezTo>
                  <a:pt x="106" y="4327"/>
                  <a:pt x="106" y="4420"/>
                  <a:pt x="146" y="4500"/>
                </a:cubicBezTo>
                <a:cubicBezTo>
                  <a:pt x="199" y="4646"/>
                  <a:pt x="386" y="4753"/>
                  <a:pt x="346" y="4899"/>
                </a:cubicBezTo>
                <a:cubicBezTo>
                  <a:pt x="332" y="4939"/>
                  <a:pt x="306" y="4979"/>
                  <a:pt x="292" y="5018"/>
                </a:cubicBezTo>
                <a:cubicBezTo>
                  <a:pt x="253" y="5165"/>
                  <a:pt x="452" y="5284"/>
                  <a:pt x="412" y="5430"/>
                </a:cubicBezTo>
                <a:cubicBezTo>
                  <a:pt x="372" y="5537"/>
                  <a:pt x="186" y="5563"/>
                  <a:pt x="146" y="5683"/>
                </a:cubicBezTo>
                <a:cubicBezTo>
                  <a:pt x="106" y="5789"/>
                  <a:pt x="213" y="5909"/>
                  <a:pt x="133" y="5989"/>
                </a:cubicBezTo>
                <a:cubicBezTo>
                  <a:pt x="106" y="6015"/>
                  <a:pt x="80" y="6015"/>
                  <a:pt x="53" y="6042"/>
                </a:cubicBezTo>
                <a:cubicBezTo>
                  <a:pt x="40" y="6069"/>
                  <a:pt x="27" y="6162"/>
                  <a:pt x="40" y="6228"/>
                </a:cubicBezTo>
                <a:cubicBezTo>
                  <a:pt x="53" y="6295"/>
                  <a:pt x="160" y="6361"/>
                  <a:pt x="93" y="6414"/>
                </a:cubicBezTo>
                <a:cubicBezTo>
                  <a:pt x="173" y="6427"/>
                  <a:pt x="266" y="6441"/>
                  <a:pt x="346" y="6441"/>
                </a:cubicBezTo>
                <a:lnTo>
                  <a:pt x="14197" y="6441"/>
                </a:lnTo>
                <a:cubicBezTo>
                  <a:pt x="14038" y="5444"/>
                  <a:pt x="14676" y="3968"/>
                  <a:pt x="15327" y="7"/>
                </a:cubicBezTo>
                <a:cubicBezTo>
                  <a:pt x="15327" y="2"/>
                  <a:pt x="15318" y="1"/>
                  <a:pt x="15306" y="1"/>
                </a:cubicBezTo>
                <a:close/>
              </a:path>
            </a:pathLst>
          </a:custGeom>
          <a:solidFill>
            <a:schemeClr val="tx2">
              <a:lumMod val="20000"/>
              <a:lumOff val="80000"/>
            </a:scheme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xmlns="" id="{8D9E06CF-B727-06C4-3EC0-7F1578D925E6}"/>
              </a:ext>
            </a:extLst>
          </p:cNvPr>
          <p:cNvSpPr txBox="1"/>
          <p:nvPr/>
        </p:nvSpPr>
        <p:spPr>
          <a:xfrm>
            <a:off x="1088773" y="1889699"/>
            <a:ext cx="4319361" cy="2308324"/>
          </a:xfrm>
          <a:prstGeom prst="rect">
            <a:avLst/>
          </a:prstGeom>
          <a:noFill/>
        </p:spPr>
        <p:txBody>
          <a:bodyPr wrap="square" rtlCol="0" anchor="ctr">
            <a:spAutoFit/>
          </a:bodyPr>
          <a:lstStyle/>
          <a:p>
            <a:pPr marL="285750" indent="-285750">
              <a:buFont typeface="Arial" panose="020B0604020202020204" pitchFamily="34" charset="0"/>
              <a:buChar char="•"/>
            </a:pPr>
            <a:r>
              <a:rPr lang="en-US" dirty="0" err="1">
                <a:solidFill>
                  <a:schemeClr val="accent4">
                    <a:lumMod val="75000"/>
                  </a:schemeClr>
                </a:solidFill>
                <a:latin typeface="+mj-lt"/>
              </a:rPr>
              <a:t>Dapat</a:t>
            </a:r>
            <a:r>
              <a:rPr lang="en-US" dirty="0">
                <a:solidFill>
                  <a:schemeClr val="accent4">
                    <a:lumMod val="75000"/>
                  </a:schemeClr>
                </a:solidFill>
                <a:latin typeface="+mj-lt"/>
              </a:rPr>
              <a:t> </a:t>
            </a:r>
            <a:r>
              <a:rPr lang="en-US" dirty="0" err="1">
                <a:solidFill>
                  <a:schemeClr val="accent4">
                    <a:lumMod val="75000"/>
                  </a:schemeClr>
                </a:solidFill>
                <a:latin typeface="+mj-lt"/>
              </a:rPr>
              <a:t>memperoleh</a:t>
            </a:r>
            <a:r>
              <a:rPr lang="en-US" dirty="0">
                <a:solidFill>
                  <a:schemeClr val="accent4">
                    <a:lumMod val="75000"/>
                  </a:schemeClr>
                </a:solidFill>
                <a:latin typeface="+mj-lt"/>
              </a:rPr>
              <a:t> </a:t>
            </a:r>
            <a:r>
              <a:rPr lang="en-US" dirty="0" err="1">
                <a:solidFill>
                  <a:schemeClr val="accent4">
                    <a:lumMod val="75000"/>
                  </a:schemeClr>
                </a:solidFill>
                <a:latin typeface="+mj-lt"/>
              </a:rPr>
              <a:t>rida</a:t>
            </a:r>
            <a:r>
              <a:rPr lang="en-US" dirty="0">
                <a:solidFill>
                  <a:schemeClr val="accent4">
                    <a:lumMod val="75000"/>
                  </a:schemeClr>
                </a:solidFill>
                <a:latin typeface="+mj-lt"/>
              </a:rPr>
              <a:t> Allah </a:t>
            </a:r>
            <a:r>
              <a:rPr lang="en-US" dirty="0" err="1">
                <a:solidFill>
                  <a:schemeClr val="accent4">
                    <a:lumMod val="75000"/>
                  </a:schemeClr>
                </a:solidFill>
                <a:latin typeface="+mj-lt"/>
              </a:rPr>
              <a:t>Swt</a:t>
            </a:r>
            <a:r>
              <a:rPr lang="en-US" dirty="0">
                <a:solidFill>
                  <a:schemeClr val="accent4">
                    <a:lumMod val="75000"/>
                  </a:schemeClr>
                </a:solidFill>
                <a:latin typeface="+mj-lt"/>
              </a:rPr>
              <a:t>.</a:t>
            </a:r>
          </a:p>
          <a:p>
            <a:pPr marL="285750" indent="-285750">
              <a:buFont typeface="Arial" panose="020B0604020202020204" pitchFamily="34" charset="0"/>
              <a:buChar char="•"/>
            </a:pPr>
            <a:r>
              <a:rPr lang="en-US" dirty="0" err="1">
                <a:solidFill>
                  <a:schemeClr val="accent4">
                    <a:lumMod val="75000"/>
                  </a:schemeClr>
                </a:solidFill>
                <a:latin typeface="+mj-lt"/>
              </a:rPr>
              <a:t>Memperoleh</a:t>
            </a:r>
            <a:r>
              <a:rPr lang="en-US" dirty="0">
                <a:solidFill>
                  <a:schemeClr val="accent4">
                    <a:lumMod val="75000"/>
                  </a:schemeClr>
                </a:solidFill>
                <a:latin typeface="+mj-lt"/>
              </a:rPr>
              <a:t> </a:t>
            </a:r>
            <a:r>
              <a:rPr lang="en-US" dirty="0" err="1">
                <a:solidFill>
                  <a:schemeClr val="accent4">
                    <a:lumMod val="75000"/>
                  </a:schemeClr>
                </a:solidFill>
                <a:latin typeface="+mj-lt"/>
              </a:rPr>
              <a:t>pahasa</a:t>
            </a:r>
            <a:r>
              <a:rPr lang="en-US" dirty="0">
                <a:solidFill>
                  <a:schemeClr val="accent4">
                    <a:lumMod val="75000"/>
                  </a:schemeClr>
                </a:solidFill>
                <a:latin typeface="+mj-lt"/>
              </a:rPr>
              <a:t> </a:t>
            </a:r>
            <a:r>
              <a:rPr lang="en-US" dirty="0" err="1">
                <a:solidFill>
                  <a:schemeClr val="accent4">
                    <a:lumMod val="75000"/>
                  </a:schemeClr>
                </a:solidFill>
                <a:latin typeface="+mj-lt"/>
              </a:rPr>
              <a:t>dari</a:t>
            </a:r>
            <a:r>
              <a:rPr lang="en-US" dirty="0">
                <a:solidFill>
                  <a:schemeClr val="accent4">
                    <a:lumMod val="75000"/>
                  </a:schemeClr>
                </a:solidFill>
                <a:latin typeface="+mj-lt"/>
              </a:rPr>
              <a:t> Allah </a:t>
            </a:r>
            <a:r>
              <a:rPr lang="en-US" dirty="0" err="1">
                <a:solidFill>
                  <a:schemeClr val="accent4">
                    <a:lumMod val="75000"/>
                  </a:schemeClr>
                </a:solidFill>
                <a:latin typeface="+mj-lt"/>
              </a:rPr>
              <a:t>Swt</a:t>
            </a:r>
            <a:r>
              <a:rPr lang="en-US" dirty="0">
                <a:solidFill>
                  <a:schemeClr val="accent4">
                    <a:lumMod val="75000"/>
                  </a:schemeClr>
                </a:solidFill>
                <a:latin typeface="+mj-lt"/>
              </a:rPr>
              <a:t>.</a:t>
            </a:r>
          </a:p>
          <a:p>
            <a:pPr marL="285750" indent="-285750">
              <a:buFont typeface="Arial" panose="020B0604020202020204" pitchFamily="34" charset="0"/>
              <a:buChar char="•"/>
            </a:pPr>
            <a:r>
              <a:rPr lang="en-US" dirty="0" err="1">
                <a:solidFill>
                  <a:schemeClr val="accent4">
                    <a:lumMod val="75000"/>
                  </a:schemeClr>
                </a:solidFill>
                <a:latin typeface="+mj-lt"/>
              </a:rPr>
              <a:t>Dicintai</a:t>
            </a:r>
            <a:r>
              <a:rPr lang="en-US" dirty="0">
                <a:solidFill>
                  <a:schemeClr val="accent4">
                    <a:lumMod val="75000"/>
                  </a:schemeClr>
                </a:solidFill>
                <a:latin typeface="+mj-lt"/>
              </a:rPr>
              <a:t> Allah </a:t>
            </a:r>
            <a:r>
              <a:rPr lang="en-US" dirty="0" err="1">
                <a:solidFill>
                  <a:schemeClr val="accent4">
                    <a:lumMod val="75000"/>
                  </a:schemeClr>
                </a:solidFill>
                <a:latin typeface="+mj-lt"/>
              </a:rPr>
              <a:t>Swt</a:t>
            </a:r>
            <a:r>
              <a:rPr lang="en-US" dirty="0">
                <a:solidFill>
                  <a:schemeClr val="accent4">
                    <a:lumMod val="75000"/>
                  </a:schemeClr>
                </a:solidFill>
                <a:latin typeface="+mj-lt"/>
              </a:rPr>
              <a:t>. Dan </a:t>
            </a:r>
            <a:r>
              <a:rPr lang="en-US" dirty="0" err="1">
                <a:solidFill>
                  <a:schemeClr val="accent4">
                    <a:lumMod val="75000"/>
                  </a:schemeClr>
                </a:solidFill>
                <a:latin typeface="+mj-lt"/>
              </a:rPr>
              <a:t>rasul</a:t>
            </a:r>
            <a:r>
              <a:rPr lang="en-US" dirty="0">
                <a:solidFill>
                  <a:schemeClr val="accent4">
                    <a:lumMod val="75000"/>
                  </a:schemeClr>
                </a:solidFill>
                <a:latin typeface="+mj-lt"/>
              </a:rPr>
              <a:t>-Nya.</a:t>
            </a:r>
          </a:p>
          <a:p>
            <a:pPr marL="285750" indent="-285750">
              <a:buFont typeface="Arial" panose="020B0604020202020204" pitchFamily="34" charset="0"/>
              <a:buChar char="•"/>
            </a:pPr>
            <a:r>
              <a:rPr lang="en-US" dirty="0" err="1">
                <a:solidFill>
                  <a:schemeClr val="accent4">
                    <a:lumMod val="75000"/>
                  </a:schemeClr>
                </a:solidFill>
                <a:latin typeface="+mj-lt"/>
              </a:rPr>
              <a:t>Terhindar</a:t>
            </a:r>
            <a:r>
              <a:rPr lang="en-US" dirty="0">
                <a:solidFill>
                  <a:schemeClr val="accent4">
                    <a:lumMod val="75000"/>
                  </a:schemeClr>
                </a:solidFill>
                <a:latin typeface="+mj-lt"/>
              </a:rPr>
              <a:t> </a:t>
            </a:r>
            <a:r>
              <a:rPr lang="en-US" dirty="0" err="1">
                <a:solidFill>
                  <a:schemeClr val="accent4">
                    <a:lumMod val="75000"/>
                  </a:schemeClr>
                </a:solidFill>
                <a:latin typeface="+mj-lt"/>
              </a:rPr>
              <a:t>dari</a:t>
            </a:r>
            <a:r>
              <a:rPr lang="en-US" dirty="0">
                <a:solidFill>
                  <a:schemeClr val="accent4">
                    <a:lumMod val="75000"/>
                  </a:schemeClr>
                </a:solidFill>
                <a:latin typeface="+mj-lt"/>
              </a:rPr>
              <a:t> </a:t>
            </a:r>
            <a:r>
              <a:rPr lang="en-US" dirty="0" err="1">
                <a:solidFill>
                  <a:schemeClr val="accent4">
                    <a:lumMod val="75000"/>
                  </a:schemeClr>
                </a:solidFill>
                <a:latin typeface="+mj-lt"/>
              </a:rPr>
              <a:t>dampak</a:t>
            </a:r>
            <a:r>
              <a:rPr lang="en-US" dirty="0">
                <a:solidFill>
                  <a:schemeClr val="accent4">
                    <a:lumMod val="75000"/>
                  </a:schemeClr>
                </a:solidFill>
                <a:latin typeface="+mj-lt"/>
              </a:rPr>
              <a:t> </a:t>
            </a:r>
            <a:r>
              <a:rPr lang="en-US" dirty="0" err="1">
                <a:solidFill>
                  <a:schemeClr val="accent4">
                    <a:lumMod val="75000"/>
                  </a:schemeClr>
                </a:solidFill>
                <a:latin typeface="+mj-lt"/>
              </a:rPr>
              <a:t>buruk</a:t>
            </a:r>
            <a:r>
              <a:rPr lang="en-US" dirty="0">
                <a:solidFill>
                  <a:schemeClr val="accent4">
                    <a:lumMod val="75000"/>
                  </a:schemeClr>
                </a:solidFill>
                <a:latin typeface="+mj-lt"/>
              </a:rPr>
              <a:t> </a:t>
            </a:r>
            <a:r>
              <a:rPr lang="en-US" dirty="0" err="1">
                <a:solidFill>
                  <a:schemeClr val="accent4">
                    <a:lumMod val="75000"/>
                  </a:schemeClr>
                </a:solidFill>
                <a:latin typeface="+mj-lt"/>
              </a:rPr>
              <a:t>pergaulan</a:t>
            </a:r>
            <a:r>
              <a:rPr lang="en-US" dirty="0">
                <a:solidFill>
                  <a:schemeClr val="accent4">
                    <a:lumMod val="75000"/>
                  </a:schemeClr>
                </a:solidFill>
                <a:latin typeface="+mj-lt"/>
              </a:rPr>
              <a:t> yang </a:t>
            </a:r>
            <a:r>
              <a:rPr lang="en-US" dirty="0" err="1">
                <a:solidFill>
                  <a:schemeClr val="accent4">
                    <a:lumMod val="75000"/>
                  </a:schemeClr>
                </a:solidFill>
                <a:latin typeface="+mj-lt"/>
              </a:rPr>
              <a:t>melanggar</a:t>
            </a:r>
            <a:r>
              <a:rPr lang="en-US" dirty="0">
                <a:solidFill>
                  <a:schemeClr val="accent4">
                    <a:lumMod val="75000"/>
                  </a:schemeClr>
                </a:solidFill>
                <a:latin typeface="+mj-lt"/>
              </a:rPr>
              <a:t> </a:t>
            </a:r>
            <a:r>
              <a:rPr lang="en-US" dirty="0" err="1">
                <a:solidFill>
                  <a:schemeClr val="accent4">
                    <a:lumMod val="75000"/>
                  </a:schemeClr>
                </a:solidFill>
                <a:latin typeface="+mj-lt"/>
              </a:rPr>
              <a:t>norma</a:t>
            </a:r>
            <a:r>
              <a:rPr lang="en-US" dirty="0">
                <a:solidFill>
                  <a:schemeClr val="accent4">
                    <a:lumMod val="75000"/>
                  </a:schemeClr>
                </a:solidFill>
                <a:latin typeface="+mj-lt"/>
              </a:rPr>
              <a:t> agama dan </a:t>
            </a:r>
            <a:r>
              <a:rPr lang="en-US" dirty="0" err="1">
                <a:solidFill>
                  <a:schemeClr val="accent4">
                    <a:lumMod val="75000"/>
                  </a:schemeClr>
                </a:solidFill>
                <a:latin typeface="+mj-lt"/>
              </a:rPr>
              <a:t>masyarakat</a:t>
            </a:r>
            <a:r>
              <a:rPr lang="en-US" dirty="0">
                <a:solidFill>
                  <a:schemeClr val="accent4">
                    <a:lumMod val="75000"/>
                  </a:schemeClr>
                </a:solidFill>
                <a:latin typeface="+mj-lt"/>
              </a:rPr>
              <a:t>.</a:t>
            </a:r>
          </a:p>
          <a:p>
            <a:pPr marL="285750" indent="-285750">
              <a:buFont typeface="Arial" panose="020B0604020202020204" pitchFamily="34" charset="0"/>
              <a:buChar char="•"/>
            </a:pPr>
            <a:r>
              <a:rPr lang="en-US" dirty="0" err="1">
                <a:solidFill>
                  <a:schemeClr val="accent4">
                    <a:lumMod val="75000"/>
                  </a:schemeClr>
                </a:solidFill>
                <a:latin typeface="+mj-lt"/>
              </a:rPr>
              <a:t>Dapat</a:t>
            </a:r>
            <a:r>
              <a:rPr lang="en-US" dirty="0">
                <a:solidFill>
                  <a:schemeClr val="accent4">
                    <a:lumMod val="75000"/>
                  </a:schemeClr>
                </a:solidFill>
                <a:latin typeface="+mj-lt"/>
              </a:rPr>
              <a:t> </a:t>
            </a:r>
            <a:r>
              <a:rPr lang="en-US" dirty="0" err="1">
                <a:solidFill>
                  <a:schemeClr val="accent4">
                    <a:lumMod val="75000"/>
                  </a:schemeClr>
                </a:solidFill>
                <a:latin typeface="+mj-lt"/>
              </a:rPr>
              <a:t>menggapai</a:t>
            </a:r>
            <a:r>
              <a:rPr lang="en-US" dirty="0">
                <a:solidFill>
                  <a:schemeClr val="accent4">
                    <a:lumMod val="75000"/>
                  </a:schemeClr>
                </a:solidFill>
                <a:latin typeface="+mj-lt"/>
              </a:rPr>
              <a:t> </a:t>
            </a:r>
            <a:r>
              <a:rPr lang="en-US" dirty="0" err="1">
                <a:solidFill>
                  <a:schemeClr val="accent4">
                    <a:lumMod val="75000"/>
                  </a:schemeClr>
                </a:solidFill>
                <a:latin typeface="+mj-lt"/>
              </a:rPr>
              <a:t>cita-cita</a:t>
            </a:r>
            <a:r>
              <a:rPr lang="en-US" dirty="0">
                <a:solidFill>
                  <a:schemeClr val="accent4">
                    <a:lumMod val="75000"/>
                  </a:schemeClr>
                </a:solidFill>
                <a:latin typeface="+mj-lt"/>
              </a:rPr>
              <a:t> di masa </a:t>
            </a:r>
            <a:r>
              <a:rPr lang="en-US" dirty="0" err="1">
                <a:solidFill>
                  <a:schemeClr val="accent4">
                    <a:lumMod val="75000"/>
                  </a:schemeClr>
                </a:solidFill>
                <a:latin typeface="+mj-lt"/>
              </a:rPr>
              <a:t>depan</a:t>
            </a:r>
            <a:r>
              <a:rPr lang="en-US" dirty="0">
                <a:solidFill>
                  <a:schemeClr val="accent4">
                    <a:lumMod val="75000"/>
                  </a:schemeClr>
                </a:solidFill>
                <a:latin typeface="+mj-lt"/>
              </a:rPr>
              <a:t>. </a:t>
            </a:r>
            <a:endParaRPr lang="en-ID" dirty="0">
              <a:solidFill>
                <a:schemeClr val="accent4">
                  <a:lumMod val="75000"/>
                </a:schemeClr>
              </a:solidFill>
              <a:latin typeface="+mj-lt"/>
            </a:endParaRPr>
          </a:p>
        </p:txBody>
      </p:sp>
      <p:grpSp>
        <p:nvGrpSpPr>
          <p:cNvPr id="11" name="Group 10">
            <a:extLst>
              <a:ext uri="{FF2B5EF4-FFF2-40B4-BE49-F238E27FC236}">
                <a16:creationId xmlns:a16="http://schemas.microsoft.com/office/drawing/2014/main" xmlns="" id="{1CF46B01-3AE3-77F7-2333-F7AFB76DE470}"/>
              </a:ext>
            </a:extLst>
          </p:cNvPr>
          <p:cNvGrpSpPr/>
          <p:nvPr/>
        </p:nvGrpSpPr>
        <p:grpSpPr>
          <a:xfrm>
            <a:off x="152400" y="133350"/>
            <a:ext cx="10515600" cy="719269"/>
            <a:chOff x="152400" y="133350"/>
            <a:chExt cx="5622924" cy="719269"/>
          </a:xfrm>
        </p:grpSpPr>
        <p:pic>
          <p:nvPicPr>
            <p:cNvPr id="12" name="Picture 11">
              <a:extLst>
                <a:ext uri="{FF2B5EF4-FFF2-40B4-BE49-F238E27FC236}">
                  <a16:creationId xmlns:a16="http://schemas.microsoft.com/office/drawing/2014/main" xmlns="" id="{8FC052D3-53E0-F3D6-0EB2-2DC1E03069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133350"/>
              <a:ext cx="3343275" cy="719269"/>
            </a:xfrm>
            <a:prstGeom prst="rect">
              <a:avLst/>
            </a:prstGeom>
          </p:spPr>
        </p:pic>
        <p:sp>
          <p:nvSpPr>
            <p:cNvPr id="13" name="TextBox 12">
              <a:extLst>
                <a:ext uri="{FF2B5EF4-FFF2-40B4-BE49-F238E27FC236}">
                  <a16:creationId xmlns:a16="http://schemas.microsoft.com/office/drawing/2014/main" xmlns="" id="{79A11802-FF72-91B4-157B-E69582DD3D1F}"/>
                </a:ext>
              </a:extLst>
            </p:cNvPr>
            <p:cNvSpPr txBox="1"/>
            <p:nvPr/>
          </p:nvSpPr>
          <p:spPr>
            <a:xfrm>
              <a:off x="898523" y="262151"/>
              <a:ext cx="4876801" cy="461665"/>
            </a:xfrm>
            <a:prstGeom prst="rect">
              <a:avLst/>
            </a:prstGeom>
            <a:noFill/>
          </p:spPr>
          <p:txBody>
            <a:bodyPr wrap="square" rtlCol="0">
              <a:spAutoFit/>
            </a:bodyPr>
            <a:lstStyle/>
            <a:p>
              <a:r>
                <a:rPr lang="en-US" sz="2400" b="1" spc="300" dirty="0" err="1">
                  <a:solidFill>
                    <a:srgbClr val="C00000"/>
                  </a:solidFill>
                  <a:latin typeface="+mj-lt"/>
                </a:rPr>
                <a:t>Larangan</a:t>
              </a:r>
              <a:r>
                <a:rPr lang="en-US" sz="2400" b="1" spc="300" dirty="0">
                  <a:solidFill>
                    <a:srgbClr val="C00000"/>
                  </a:solidFill>
                  <a:latin typeface="+mj-lt"/>
                </a:rPr>
                <a:t> </a:t>
              </a:r>
              <a:r>
                <a:rPr lang="en-US" sz="2400" b="1" spc="300" dirty="0" err="1">
                  <a:solidFill>
                    <a:srgbClr val="C00000"/>
                  </a:solidFill>
                  <a:latin typeface="+mj-lt"/>
                </a:rPr>
                <a:t>Pergaulan</a:t>
              </a:r>
              <a:r>
                <a:rPr lang="en-US" sz="2400" b="1" spc="300" dirty="0">
                  <a:solidFill>
                    <a:srgbClr val="C00000"/>
                  </a:solidFill>
                  <a:latin typeface="+mj-lt"/>
                </a:rPr>
                <a:t> </a:t>
              </a:r>
              <a:r>
                <a:rPr lang="en-US" sz="2400" b="1" spc="300" dirty="0" err="1">
                  <a:solidFill>
                    <a:srgbClr val="C00000"/>
                  </a:solidFill>
                  <a:latin typeface="+mj-lt"/>
                </a:rPr>
                <a:t>Bebas</a:t>
              </a:r>
              <a:r>
                <a:rPr lang="en-US" sz="2400" b="1" spc="300" dirty="0">
                  <a:solidFill>
                    <a:srgbClr val="C00000"/>
                  </a:solidFill>
                  <a:latin typeface="+mj-lt"/>
                </a:rPr>
                <a:t>  </a:t>
              </a:r>
              <a:endParaRPr lang="en-ID" sz="2400" b="1" spc="300" dirty="0">
                <a:solidFill>
                  <a:srgbClr val="C00000"/>
                </a:solidFill>
                <a:latin typeface="+mj-lt"/>
              </a:endParaRPr>
            </a:p>
          </p:txBody>
        </p:sp>
      </p:grpSp>
      <p:sp>
        <p:nvSpPr>
          <p:cNvPr id="3" name="AutoShape 2" descr="Wisuda Dibubarkan karena Dianggap Timbulkan Kerumunan, Dinas Mengaku Tidak  Mendapat Pemberitahuan Halaman all - Kompas.co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4943" y="2130963"/>
            <a:ext cx="3651592" cy="18257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072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30"/>
        <p:cNvGrpSpPr/>
        <p:nvPr/>
      </p:nvGrpSpPr>
      <p:grpSpPr>
        <a:xfrm>
          <a:off x="0" y="0"/>
          <a:ext cx="0" cy="0"/>
          <a:chOff x="0" y="0"/>
          <a:chExt cx="0" cy="0"/>
        </a:xfrm>
      </p:grpSpPr>
      <p:pic>
        <p:nvPicPr>
          <p:cNvPr id="7" name="Picture 6">
            <a:extLst>
              <a:ext uri="{FF2B5EF4-FFF2-40B4-BE49-F238E27FC236}">
                <a16:creationId xmlns:a16="http://schemas.microsoft.com/office/drawing/2014/main" xmlns="" id="{EA0EB178-7847-7ECD-BCA3-A95DDF919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1132" name="Google Shape;1132;p59"/>
          <p:cNvSpPr txBox="1">
            <a:spLocks noGrp="1"/>
          </p:cNvSpPr>
          <p:nvPr>
            <p:ph type="title" idx="2"/>
          </p:nvPr>
        </p:nvSpPr>
        <p:spPr>
          <a:xfrm>
            <a:off x="762000" y="1420541"/>
            <a:ext cx="1747952" cy="1679034"/>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sz="8000" dirty="0"/>
              <a:t>B.</a:t>
            </a:r>
            <a:endParaRPr sz="8000" dirty="0"/>
          </a:p>
        </p:txBody>
      </p:sp>
      <p:sp>
        <p:nvSpPr>
          <p:cNvPr id="1134" name="Google Shape;1134;p59"/>
          <p:cNvSpPr/>
          <p:nvPr/>
        </p:nvSpPr>
        <p:spPr>
          <a:xfrm>
            <a:off x="2093176" y="3784366"/>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59"/>
          <p:cNvSpPr/>
          <p:nvPr/>
        </p:nvSpPr>
        <p:spPr>
          <a:xfrm>
            <a:off x="8458200" y="3784366"/>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itle 2">
            <a:extLst>
              <a:ext uri="{FF2B5EF4-FFF2-40B4-BE49-F238E27FC236}">
                <a16:creationId xmlns:a16="http://schemas.microsoft.com/office/drawing/2014/main" xmlns="" id="{B97F158E-6E3D-72FA-923D-4780690E11E5}"/>
              </a:ext>
            </a:extLst>
          </p:cNvPr>
          <p:cNvSpPr>
            <a:spLocks noGrp="1"/>
          </p:cNvSpPr>
          <p:nvPr>
            <p:ph type="title"/>
          </p:nvPr>
        </p:nvSpPr>
        <p:spPr>
          <a:xfrm>
            <a:off x="457200" y="2260058"/>
            <a:ext cx="6798469" cy="841800"/>
          </a:xfrm>
        </p:spPr>
        <p:txBody>
          <a:bodyPr/>
          <a:lstStyle/>
          <a:p>
            <a:r>
              <a:rPr lang="en-US" sz="4000" b="1" spc="300" dirty="0" err="1"/>
              <a:t>Larangan</a:t>
            </a:r>
            <a:r>
              <a:rPr lang="en-US" sz="4000" b="1" spc="300" dirty="0"/>
              <a:t> </a:t>
            </a:r>
            <a:br>
              <a:rPr lang="en-US" sz="4000" b="1" spc="300" dirty="0"/>
            </a:br>
            <a:r>
              <a:rPr lang="en-US" sz="4000" b="1" spc="300" dirty="0"/>
              <a:t> </a:t>
            </a:r>
            <a:r>
              <a:rPr lang="en-US" sz="4000" b="1" spc="300" dirty="0" err="1"/>
              <a:t>Perbuatan</a:t>
            </a:r>
            <a:r>
              <a:rPr lang="en-US" sz="4000" b="1" spc="300" dirty="0"/>
              <a:t> Zina</a:t>
            </a:r>
            <a:endParaRPr lang="en-ID" sz="4000" b="1" spc="300" dirty="0"/>
          </a:p>
        </p:txBody>
      </p:sp>
      <p:pic>
        <p:nvPicPr>
          <p:cNvPr id="8" name="Picture 7">
            <a:extLst>
              <a:ext uri="{FF2B5EF4-FFF2-40B4-BE49-F238E27FC236}">
                <a16:creationId xmlns:a16="http://schemas.microsoft.com/office/drawing/2014/main" xmlns="" id="{AE499F1D-8D1A-F6CE-7E8B-51FD819A3A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grpSp>
        <p:nvGrpSpPr>
          <p:cNvPr id="660" name="Google Shape;660;p35"/>
          <p:cNvGrpSpPr/>
          <p:nvPr/>
        </p:nvGrpSpPr>
        <p:grpSpPr>
          <a:xfrm>
            <a:off x="332013" y="1047750"/>
            <a:ext cx="8507187" cy="3847877"/>
            <a:chOff x="1536849" y="887587"/>
            <a:chExt cx="6070301" cy="3368326"/>
          </a:xfrm>
        </p:grpSpPr>
        <p:pic>
          <p:nvPicPr>
            <p:cNvPr id="661" name="Google Shape;661;p35"/>
            <p:cNvPicPr preferRelativeResize="0"/>
            <p:nvPr/>
          </p:nvPicPr>
          <p:blipFill>
            <a:blip r:embed="rId3">
              <a:alphaModFix/>
            </a:blip>
            <a:stretch>
              <a:fillRect/>
            </a:stretch>
          </p:blipFill>
          <p:spPr>
            <a:xfrm rot="8" flipH="1">
              <a:off x="1536849" y="887594"/>
              <a:ext cx="6070301" cy="3368311"/>
            </a:xfrm>
            <a:prstGeom prst="rect">
              <a:avLst/>
            </a:prstGeom>
            <a:noFill/>
            <a:ln>
              <a:noFill/>
            </a:ln>
            <a:effectLst>
              <a:outerShdw blurRad="14288" dist="28575" dir="5400000" algn="bl" rotWithShape="0">
                <a:srgbClr val="000000">
                  <a:alpha val="13000"/>
                </a:srgbClr>
              </a:outerShdw>
            </a:effectLst>
          </p:spPr>
        </p:pic>
        <p:pic>
          <p:nvPicPr>
            <p:cNvPr id="662" name="Google Shape;662;p35"/>
            <p:cNvPicPr preferRelativeResize="0"/>
            <p:nvPr/>
          </p:nvPicPr>
          <p:blipFill>
            <a:blip r:embed="rId4">
              <a:alphaModFix/>
            </a:blip>
            <a:stretch>
              <a:fillRect/>
            </a:stretch>
          </p:blipFill>
          <p:spPr>
            <a:xfrm rot="8299349">
              <a:off x="6738426" y="3109619"/>
              <a:ext cx="206697" cy="356151"/>
            </a:xfrm>
            <a:prstGeom prst="rect">
              <a:avLst/>
            </a:prstGeom>
            <a:noFill/>
            <a:ln>
              <a:noFill/>
            </a:ln>
          </p:spPr>
        </p:pic>
        <p:pic>
          <p:nvPicPr>
            <p:cNvPr id="663" name="Google Shape;663;p35"/>
            <p:cNvPicPr preferRelativeResize="0"/>
            <p:nvPr/>
          </p:nvPicPr>
          <p:blipFill>
            <a:blip r:embed="rId4">
              <a:alphaModFix/>
            </a:blip>
            <a:stretch>
              <a:fillRect/>
            </a:stretch>
          </p:blipFill>
          <p:spPr>
            <a:xfrm rot="-6730648">
              <a:off x="1915496" y="940749"/>
              <a:ext cx="382237" cy="658649"/>
            </a:xfrm>
            <a:prstGeom prst="rect">
              <a:avLst/>
            </a:prstGeom>
            <a:noFill/>
            <a:ln>
              <a:noFill/>
            </a:ln>
          </p:spPr>
        </p:pic>
      </p:grpSp>
      <p:sp>
        <p:nvSpPr>
          <p:cNvPr id="6" name="TextBox 5">
            <a:extLst>
              <a:ext uri="{FF2B5EF4-FFF2-40B4-BE49-F238E27FC236}">
                <a16:creationId xmlns:a16="http://schemas.microsoft.com/office/drawing/2014/main" xmlns="" id="{8EAE7ED7-09C9-39BA-D0C7-5AFF2E95C69D}"/>
              </a:ext>
            </a:extLst>
          </p:cNvPr>
          <p:cNvSpPr txBox="1"/>
          <p:nvPr/>
        </p:nvSpPr>
        <p:spPr>
          <a:xfrm>
            <a:off x="304800" y="160451"/>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tentang</a:t>
            </a:r>
            <a:r>
              <a:rPr lang="en-US" sz="2400" spc="300" dirty="0"/>
              <a:t> </a:t>
            </a:r>
            <a:r>
              <a:rPr lang="en-US" sz="2400" spc="300" dirty="0" err="1"/>
              <a:t>Larangan</a:t>
            </a:r>
            <a:r>
              <a:rPr lang="en-US" sz="2400" spc="300" dirty="0"/>
              <a:t> </a:t>
            </a:r>
            <a:r>
              <a:rPr lang="en-US" sz="2400" spc="300" dirty="0" err="1"/>
              <a:t>Berbuat</a:t>
            </a:r>
            <a:r>
              <a:rPr lang="en-US" sz="2400" spc="300" dirty="0"/>
              <a:t> Zina </a:t>
            </a:r>
            <a:endParaRPr lang="en-ID" sz="2400" spc="300" dirty="0"/>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1015554" y="1260013"/>
            <a:ext cx="6965886" cy="2123658"/>
          </a:xfrm>
          <a:prstGeom prst="rect">
            <a:avLst/>
          </a:prstGeom>
          <a:noFill/>
        </p:spPr>
        <p:txBody>
          <a:bodyPr wrap="square">
            <a:spAutoFit/>
          </a:bodyPr>
          <a:lstStyle/>
          <a:p>
            <a:pPr algn="r"/>
            <a:r>
              <a:rPr lang="ar-DZ" sz="2800" i="0" dirty="0">
                <a:solidFill>
                  <a:srgbClr val="000000"/>
                </a:solidFill>
                <a:effectLst/>
                <a:latin typeface="Arabic Typesetting" panose="03020402040406030203" pitchFamily="66" charset="-78"/>
                <a:cs typeface="+mj-cs"/>
              </a:rPr>
              <a:t>اَلزَّانِيَةُ وَالزَّانِيْ فَاجْلِدُوْا كُلَّ وَاحِدٍ مِّنْهُمَا مِائَةَ جَلْدَةٍ ۖوَّلَا تَأْخُذْكُمْ بِهِمَا رَأْفَةٌ فِيْ دِيْنِ اللّٰهِ اِنْ كُنْتُمْ تُؤْمِنُوْنَ بِاللّٰهِ وَالْيَوْمِ الْاٰخِرِۚ وَلْيَشْهَدْ عَذَابَهُمَا طَاۤىِٕفَةٌ مِّنَ الْمُؤْمِنِيْنَ (النّور: </a:t>
            </a:r>
            <a:r>
              <a:rPr lang="ar-DZ" sz="2800" i="0" dirty="0">
                <a:solidFill>
                  <a:srgbClr val="000000"/>
                </a:solidFill>
                <a:effectLst/>
                <a:latin typeface="Quire Sans Light" panose="020B0302040400020003" pitchFamily="34" charset="0"/>
                <a:cs typeface="+mj-cs"/>
              </a:rPr>
              <a:t>۲)</a:t>
            </a:r>
            <a:r>
              <a:rPr lang="ar-DZ" sz="2800" i="0" dirty="0">
                <a:solidFill>
                  <a:srgbClr val="000000"/>
                </a:solidFill>
                <a:effectLst/>
                <a:latin typeface="Arabic Typesetting" panose="03020402040406030203" pitchFamily="66" charset="-78"/>
                <a:cs typeface="+mj-cs"/>
              </a:rPr>
              <a:t> </a:t>
            </a:r>
            <a:r>
              <a:rPr lang="ar-DZ" sz="2400" dirty="0">
                <a:latin typeface="Adobe Naskh Medium" panose="01010101010101010101" pitchFamily="50" charset="-78"/>
                <a:cs typeface="Adobe Naskh Medium" panose="01010101010101010101" pitchFamily="50" charset="-78"/>
              </a:rPr>
              <a:t/>
            </a:r>
            <a:br>
              <a:rPr lang="ar-DZ" sz="2400" dirty="0">
                <a:latin typeface="Adobe Naskh Medium" panose="01010101010101010101" pitchFamily="50" charset="-78"/>
                <a:cs typeface="Adobe Naskh Medium" panose="01010101010101010101" pitchFamily="50" charset="-78"/>
              </a:rPr>
            </a:br>
            <a:r>
              <a:rPr lang="ar-DZ" sz="2400" dirty="0">
                <a:latin typeface="Adobe Naskh Medium" panose="01010101010101010101" pitchFamily="50" charset="-78"/>
                <a:cs typeface="Adobe Naskh Medium" panose="01010101010101010101" pitchFamily="50" charset="-78"/>
              </a:rPr>
              <a:t/>
            </a:r>
            <a:br>
              <a:rPr lang="ar-DZ" sz="2400" dirty="0">
                <a:latin typeface="Adobe Naskh Medium" panose="01010101010101010101" pitchFamily="50" charset="-78"/>
                <a:cs typeface="Adobe Naskh Medium" panose="01010101010101010101" pitchFamily="50" charset="-78"/>
              </a:rPr>
            </a:br>
            <a:endParaRPr lang="en-ID" sz="2400" dirty="0">
              <a:latin typeface="Adobe Naskh Medium" panose="01010101010101010101" pitchFamily="50" charset="-78"/>
              <a:cs typeface="Adobe Naskh Medium" panose="01010101010101010101" pitchFamily="50" charset="-78"/>
            </a:endParaRPr>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533400" y="674305"/>
            <a:ext cx="3124200"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i="0" spc="300" dirty="0">
                <a:solidFill>
                  <a:srgbClr val="555555"/>
                </a:solidFill>
                <a:effectLst/>
                <a:latin typeface="+mj-lt"/>
              </a:rPr>
              <a:t>Q.S. An-Nur/24: 2</a:t>
            </a:r>
            <a:endParaRPr lang="en-ID" sz="2000" b="1" spc="300" dirty="0">
              <a:solidFill>
                <a:schemeClr val="tx1">
                  <a:lumMod val="75000"/>
                </a:schemeClr>
              </a:solidFill>
            </a:endParaRP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4" name="TextBox 13">
            <a:extLst>
              <a:ext uri="{FF2B5EF4-FFF2-40B4-BE49-F238E27FC236}">
                <a16:creationId xmlns:a16="http://schemas.microsoft.com/office/drawing/2014/main" xmlns="" id="{B37B3CD4-A872-4C6E-2144-FBDEB26786FC}"/>
              </a:ext>
            </a:extLst>
          </p:cNvPr>
          <p:cNvSpPr txBox="1"/>
          <p:nvPr/>
        </p:nvSpPr>
        <p:spPr>
          <a:xfrm>
            <a:off x="1029160" y="2685852"/>
            <a:ext cx="7112892" cy="2031325"/>
          </a:xfrm>
          <a:prstGeom prst="rect">
            <a:avLst/>
          </a:prstGeom>
          <a:noFill/>
        </p:spPr>
        <p:txBody>
          <a:bodyPr wrap="square">
            <a:spAutoFit/>
          </a:bodyPr>
          <a:lstStyle/>
          <a:p>
            <a:pPr algn="ctr"/>
            <a:r>
              <a:rPr lang="en-ID" b="0" i="0" dirty="0" err="1">
                <a:solidFill>
                  <a:srgbClr val="555555"/>
                </a:solidFill>
                <a:effectLst/>
                <a:latin typeface="+mj-lt"/>
              </a:rPr>
              <a:t>Pezina</a:t>
            </a:r>
            <a:r>
              <a:rPr lang="en-ID" b="0" i="0" dirty="0">
                <a:solidFill>
                  <a:srgbClr val="555555"/>
                </a:solidFill>
                <a:effectLst/>
                <a:latin typeface="+mj-lt"/>
              </a:rPr>
              <a:t> </a:t>
            </a:r>
            <a:r>
              <a:rPr lang="en-ID" b="0" i="0" dirty="0" err="1">
                <a:solidFill>
                  <a:srgbClr val="555555"/>
                </a:solidFill>
                <a:effectLst/>
                <a:latin typeface="+mj-lt"/>
              </a:rPr>
              <a:t>perempuan</a:t>
            </a:r>
            <a:r>
              <a:rPr lang="en-ID" b="0" i="0" dirty="0">
                <a:solidFill>
                  <a:srgbClr val="555555"/>
                </a:solidFill>
                <a:effectLst/>
                <a:latin typeface="+mj-lt"/>
              </a:rPr>
              <a:t> dan </a:t>
            </a:r>
            <a:r>
              <a:rPr lang="en-ID" b="0" i="0" dirty="0" err="1">
                <a:solidFill>
                  <a:srgbClr val="555555"/>
                </a:solidFill>
                <a:effectLst/>
                <a:latin typeface="+mj-lt"/>
              </a:rPr>
              <a:t>pezina</a:t>
            </a:r>
            <a:r>
              <a:rPr lang="en-ID" b="0" i="0" dirty="0">
                <a:solidFill>
                  <a:srgbClr val="555555"/>
                </a:solidFill>
                <a:effectLst/>
                <a:latin typeface="+mj-lt"/>
              </a:rPr>
              <a:t> </a:t>
            </a:r>
            <a:r>
              <a:rPr lang="en-ID" b="0" i="0" dirty="0" err="1">
                <a:solidFill>
                  <a:srgbClr val="555555"/>
                </a:solidFill>
                <a:effectLst/>
                <a:latin typeface="+mj-lt"/>
              </a:rPr>
              <a:t>laki-laki</a:t>
            </a:r>
            <a:r>
              <a:rPr lang="en-ID" b="0" i="0" dirty="0">
                <a:solidFill>
                  <a:srgbClr val="555555"/>
                </a:solidFill>
                <a:effectLst/>
                <a:latin typeface="+mj-lt"/>
              </a:rPr>
              <a:t>, </a:t>
            </a:r>
            <a:r>
              <a:rPr lang="en-ID" b="0" i="0" dirty="0" err="1">
                <a:solidFill>
                  <a:srgbClr val="555555"/>
                </a:solidFill>
                <a:effectLst/>
                <a:latin typeface="+mj-lt"/>
              </a:rPr>
              <a:t>deralah</a:t>
            </a:r>
            <a:r>
              <a:rPr lang="en-ID" b="0" i="0" dirty="0">
                <a:solidFill>
                  <a:srgbClr val="555555"/>
                </a:solidFill>
                <a:effectLst/>
                <a:latin typeface="+mj-lt"/>
              </a:rPr>
              <a:t> masing-masing </a:t>
            </a:r>
            <a:r>
              <a:rPr lang="en-ID" b="0" i="0" dirty="0" err="1">
                <a:solidFill>
                  <a:srgbClr val="555555"/>
                </a:solidFill>
                <a:effectLst/>
                <a:latin typeface="+mj-lt"/>
              </a:rPr>
              <a:t>dari</a:t>
            </a:r>
            <a:r>
              <a:rPr lang="en-ID" b="0" i="0" dirty="0">
                <a:solidFill>
                  <a:srgbClr val="555555"/>
                </a:solidFill>
                <a:effectLst/>
                <a:latin typeface="+mj-lt"/>
              </a:rPr>
              <a:t> </a:t>
            </a:r>
            <a:r>
              <a:rPr lang="en-ID" b="0" i="0" dirty="0" err="1">
                <a:solidFill>
                  <a:srgbClr val="555555"/>
                </a:solidFill>
                <a:effectLst/>
                <a:latin typeface="+mj-lt"/>
              </a:rPr>
              <a:t>keduanya</a:t>
            </a:r>
            <a:r>
              <a:rPr lang="en-ID" b="0" i="0" dirty="0">
                <a:solidFill>
                  <a:srgbClr val="555555"/>
                </a:solidFill>
                <a:effectLst/>
                <a:latin typeface="+mj-lt"/>
              </a:rPr>
              <a:t> </a:t>
            </a:r>
            <a:r>
              <a:rPr lang="en-ID" b="0" i="0" dirty="0" err="1">
                <a:solidFill>
                  <a:srgbClr val="555555"/>
                </a:solidFill>
                <a:effectLst/>
                <a:latin typeface="+mj-lt"/>
              </a:rPr>
              <a:t>seratus</a:t>
            </a:r>
            <a:r>
              <a:rPr lang="en-ID" b="0" i="0" dirty="0">
                <a:solidFill>
                  <a:srgbClr val="555555"/>
                </a:solidFill>
                <a:effectLst/>
                <a:latin typeface="+mj-lt"/>
              </a:rPr>
              <a:t> kali, dan </a:t>
            </a:r>
            <a:r>
              <a:rPr lang="en-ID" b="0" i="0" dirty="0" err="1">
                <a:solidFill>
                  <a:srgbClr val="555555"/>
                </a:solidFill>
                <a:effectLst/>
                <a:latin typeface="+mj-lt"/>
              </a:rPr>
              <a:t>janganlah</a:t>
            </a:r>
            <a:r>
              <a:rPr lang="en-ID" b="0" i="0" dirty="0">
                <a:solidFill>
                  <a:srgbClr val="555555"/>
                </a:solidFill>
                <a:effectLst/>
                <a:latin typeface="+mj-lt"/>
              </a:rPr>
              <a:t> rasa </a:t>
            </a:r>
            <a:r>
              <a:rPr lang="en-ID" b="0" i="0" dirty="0" err="1">
                <a:solidFill>
                  <a:srgbClr val="555555"/>
                </a:solidFill>
                <a:effectLst/>
                <a:latin typeface="+mj-lt"/>
              </a:rPr>
              <a:t>belas</a:t>
            </a:r>
            <a:r>
              <a:rPr lang="en-ID" b="0" i="0" dirty="0">
                <a:solidFill>
                  <a:srgbClr val="555555"/>
                </a:solidFill>
                <a:effectLst/>
                <a:latin typeface="+mj-lt"/>
              </a:rPr>
              <a:t> </a:t>
            </a:r>
            <a:r>
              <a:rPr lang="en-ID" b="0" i="0" dirty="0" err="1">
                <a:solidFill>
                  <a:srgbClr val="555555"/>
                </a:solidFill>
                <a:effectLst/>
                <a:latin typeface="+mj-lt"/>
              </a:rPr>
              <a:t>kasihan</a:t>
            </a:r>
            <a:r>
              <a:rPr lang="en-ID" b="0" i="0" dirty="0">
                <a:solidFill>
                  <a:srgbClr val="555555"/>
                </a:solidFill>
                <a:effectLst/>
                <a:latin typeface="+mj-lt"/>
              </a:rPr>
              <a:t> </a:t>
            </a:r>
            <a:r>
              <a:rPr lang="en-ID" b="0" i="0" dirty="0" err="1">
                <a:solidFill>
                  <a:srgbClr val="555555"/>
                </a:solidFill>
                <a:effectLst/>
                <a:latin typeface="+mj-lt"/>
              </a:rPr>
              <a:t>kepada</a:t>
            </a:r>
            <a:r>
              <a:rPr lang="en-ID" b="0" i="0" dirty="0">
                <a:solidFill>
                  <a:srgbClr val="555555"/>
                </a:solidFill>
                <a:effectLst/>
                <a:latin typeface="+mj-lt"/>
              </a:rPr>
              <a:t> </a:t>
            </a:r>
            <a:r>
              <a:rPr lang="en-ID" b="0" i="0" dirty="0" err="1">
                <a:solidFill>
                  <a:srgbClr val="555555"/>
                </a:solidFill>
                <a:effectLst/>
                <a:latin typeface="+mj-lt"/>
              </a:rPr>
              <a:t>keduanya</a:t>
            </a:r>
            <a:r>
              <a:rPr lang="en-ID" b="0" i="0" dirty="0">
                <a:solidFill>
                  <a:srgbClr val="555555"/>
                </a:solidFill>
                <a:effectLst/>
                <a:latin typeface="+mj-lt"/>
              </a:rPr>
              <a:t> </a:t>
            </a:r>
            <a:r>
              <a:rPr lang="en-ID" b="0" i="0" dirty="0" err="1">
                <a:solidFill>
                  <a:srgbClr val="555555"/>
                </a:solidFill>
                <a:effectLst/>
                <a:latin typeface="+mj-lt"/>
              </a:rPr>
              <a:t>mencegah</a:t>
            </a:r>
            <a:r>
              <a:rPr lang="en-ID" b="0" i="0" dirty="0">
                <a:solidFill>
                  <a:srgbClr val="555555"/>
                </a:solidFill>
                <a:effectLst/>
                <a:latin typeface="+mj-lt"/>
              </a:rPr>
              <a:t> </a:t>
            </a:r>
            <a:r>
              <a:rPr lang="en-ID" b="0" i="0" dirty="0" err="1">
                <a:solidFill>
                  <a:srgbClr val="555555"/>
                </a:solidFill>
                <a:effectLst/>
                <a:latin typeface="+mj-lt"/>
              </a:rPr>
              <a:t>kamu</a:t>
            </a:r>
            <a:r>
              <a:rPr lang="en-ID" b="0" i="0" dirty="0">
                <a:solidFill>
                  <a:srgbClr val="555555"/>
                </a:solidFill>
                <a:effectLst/>
                <a:latin typeface="+mj-lt"/>
              </a:rPr>
              <a:t> </a:t>
            </a:r>
            <a:r>
              <a:rPr lang="en-ID" b="0" i="0" dirty="0" err="1">
                <a:solidFill>
                  <a:srgbClr val="555555"/>
                </a:solidFill>
                <a:effectLst/>
                <a:latin typeface="+mj-lt"/>
              </a:rPr>
              <a:t>untuk</a:t>
            </a:r>
            <a:r>
              <a:rPr lang="en-ID" b="0" i="0" dirty="0">
                <a:solidFill>
                  <a:srgbClr val="555555"/>
                </a:solidFill>
                <a:effectLst/>
                <a:latin typeface="+mj-lt"/>
              </a:rPr>
              <a:t> (</a:t>
            </a:r>
            <a:r>
              <a:rPr lang="en-ID" b="0" i="0" dirty="0" err="1">
                <a:solidFill>
                  <a:srgbClr val="555555"/>
                </a:solidFill>
                <a:effectLst/>
                <a:latin typeface="+mj-lt"/>
              </a:rPr>
              <a:t>menjalankan</a:t>
            </a:r>
            <a:r>
              <a:rPr lang="en-ID" b="0" i="0" dirty="0">
                <a:solidFill>
                  <a:srgbClr val="555555"/>
                </a:solidFill>
                <a:effectLst/>
                <a:latin typeface="+mj-lt"/>
              </a:rPr>
              <a:t>) agama (</a:t>
            </a:r>
            <a:r>
              <a:rPr lang="en-ID" b="0" i="0" dirty="0" err="1">
                <a:solidFill>
                  <a:srgbClr val="555555"/>
                </a:solidFill>
                <a:effectLst/>
                <a:latin typeface="+mj-lt"/>
              </a:rPr>
              <a:t>hukum</a:t>
            </a:r>
            <a:r>
              <a:rPr lang="en-ID" b="0" i="0" dirty="0">
                <a:solidFill>
                  <a:srgbClr val="555555"/>
                </a:solidFill>
                <a:effectLst/>
                <a:latin typeface="+mj-lt"/>
              </a:rPr>
              <a:t>) Allah, </a:t>
            </a:r>
            <a:r>
              <a:rPr lang="en-ID" b="0" i="0" dirty="0" err="1">
                <a:solidFill>
                  <a:srgbClr val="555555"/>
                </a:solidFill>
                <a:effectLst/>
                <a:latin typeface="+mj-lt"/>
              </a:rPr>
              <a:t>jika</a:t>
            </a:r>
            <a:r>
              <a:rPr lang="en-ID" b="0" i="0" dirty="0">
                <a:solidFill>
                  <a:srgbClr val="555555"/>
                </a:solidFill>
                <a:effectLst/>
                <a:latin typeface="+mj-lt"/>
              </a:rPr>
              <a:t> </a:t>
            </a:r>
            <a:r>
              <a:rPr lang="en-ID" b="0" i="0" dirty="0" err="1">
                <a:solidFill>
                  <a:srgbClr val="555555"/>
                </a:solidFill>
                <a:effectLst/>
                <a:latin typeface="+mj-lt"/>
              </a:rPr>
              <a:t>kamu</a:t>
            </a:r>
            <a:r>
              <a:rPr lang="en-ID" b="0" i="0" dirty="0">
                <a:solidFill>
                  <a:srgbClr val="555555"/>
                </a:solidFill>
                <a:effectLst/>
                <a:latin typeface="+mj-lt"/>
              </a:rPr>
              <a:t> </a:t>
            </a:r>
            <a:r>
              <a:rPr lang="en-ID" b="0" i="0" dirty="0" err="1">
                <a:solidFill>
                  <a:srgbClr val="555555"/>
                </a:solidFill>
                <a:effectLst/>
                <a:latin typeface="+mj-lt"/>
              </a:rPr>
              <a:t>beriman</a:t>
            </a:r>
            <a:r>
              <a:rPr lang="en-ID" b="0" i="0" dirty="0">
                <a:solidFill>
                  <a:srgbClr val="555555"/>
                </a:solidFill>
                <a:effectLst/>
                <a:latin typeface="+mj-lt"/>
              </a:rPr>
              <a:t> </a:t>
            </a:r>
            <a:r>
              <a:rPr lang="en-ID" b="0" i="0" dirty="0" err="1">
                <a:solidFill>
                  <a:srgbClr val="555555"/>
                </a:solidFill>
                <a:effectLst/>
                <a:latin typeface="+mj-lt"/>
              </a:rPr>
              <a:t>kepada</a:t>
            </a:r>
            <a:r>
              <a:rPr lang="en-ID" b="0" i="0" dirty="0">
                <a:solidFill>
                  <a:srgbClr val="555555"/>
                </a:solidFill>
                <a:effectLst/>
                <a:latin typeface="+mj-lt"/>
              </a:rPr>
              <a:t> Allah dan </a:t>
            </a:r>
            <a:r>
              <a:rPr lang="en-ID" b="0" i="0" dirty="0" err="1">
                <a:solidFill>
                  <a:srgbClr val="555555"/>
                </a:solidFill>
                <a:effectLst/>
                <a:latin typeface="+mj-lt"/>
              </a:rPr>
              <a:t>hari</a:t>
            </a:r>
            <a:r>
              <a:rPr lang="en-ID" b="0" i="0" dirty="0">
                <a:solidFill>
                  <a:srgbClr val="555555"/>
                </a:solidFill>
                <a:effectLst/>
                <a:latin typeface="+mj-lt"/>
              </a:rPr>
              <a:t> </a:t>
            </a:r>
            <a:r>
              <a:rPr lang="en-ID" b="0" i="0" dirty="0" err="1">
                <a:solidFill>
                  <a:srgbClr val="555555"/>
                </a:solidFill>
                <a:effectLst/>
                <a:latin typeface="+mj-lt"/>
              </a:rPr>
              <a:t>kemudian</a:t>
            </a:r>
            <a:r>
              <a:rPr lang="en-ID" b="0" i="0" dirty="0">
                <a:solidFill>
                  <a:srgbClr val="555555"/>
                </a:solidFill>
                <a:effectLst/>
                <a:latin typeface="+mj-lt"/>
              </a:rPr>
              <a:t>; dan </a:t>
            </a:r>
            <a:r>
              <a:rPr lang="en-ID" b="0" i="0" dirty="0" err="1">
                <a:solidFill>
                  <a:srgbClr val="555555"/>
                </a:solidFill>
                <a:effectLst/>
                <a:latin typeface="+mj-lt"/>
              </a:rPr>
              <a:t>hendaklah</a:t>
            </a:r>
            <a:r>
              <a:rPr lang="en-ID" b="0" i="0" dirty="0">
                <a:solidFill>
                  <a:srgbClr val="555555"/>
                </a:solidFill>
                <a:effectLst/>
                <a:latin typeface="+mj-lt"/>
              </a:rPr>
              <a:t> (</a:t>
            </a:r>
            <a:r>
              <a:rPr lang="en-ID" b="0" i="0" dirty="0" err="1">
                <a:solidFill>
                  <a:srgbClr val="555555"/>
                </a:solidFill>
                <a:effectLst/>
                <a:latin typeface="+mj-lt"/>
              </a:rPr>
              <a:t>pelaksanaan</a:t>
            </a:r>
            <a:r>
              <a:rPr lang="en-ID" b="0" i="0" dirty="0">
                <a:solidFill>
                  <a:srgbClr val="555555"/>
                </a:solidFill>
                <a:effectLst/>
                <a:latin typeface="+mj-lt"/>
              </a:rPr>
              <a:t>) </a:t>
            </a:r>
            <a:r>
              <a:rPr lang="en-ID" b="0" i="0" dirty="0" err="1">
                <a:solidFill>
                  <a:srgbClr val="555555"/>
                </a:solidFill>
                <a:effectLst/>
                <a:latin typeface="+mj-lt"/>
              </a:rPr>
              <a:t>hukuman</a:t>
            </a:r>
            <a:r>
              <a:rPr lang="en-ID" b="0" i="0" dirty="0">
                <a:solidFill>
                  <a:srgbClr val="555555"/>
                </a:solidFill>
                <a:effectLst/>
                <a:latin typeface="+mj-lt"/>
              </a:rPr>
              <a:t> </a:t>
            </a:r>
            <a:r>
              <a:rPr lang="en-ID" b="0" i="0" dirty="0" err="1">
                <a:solidFill>
                  <a:srgbClr val="555555"/>
                </a:solidFill>
                <a:effectLst/>
                <a:latin typeface="+mj-lt"/>
              </a:rPr>
              <a:t>mereka</a:t>
            </a:r>
            <a:r>
              <a:rPr lang="en-ID" b="0" i="0" dirty="0">
                <a:solidFill>
                  <a:srgbClr val="555555"/>
                </a:solidFill>
                <a:effectLst/>
                <a:latin typeface="+mj-lt"/>
              </a:rPr>
              <a:t> </a:t>
            </a:r>
            <a:r>
              <a:rPr lang="en-ID" b="0" i="0" dirty="0" err="1">
                <a:solidFill>
                  <a:srgbClr val="555555"/>
                </a:solidFill>
                <a:effectLst/>
                <a:latin typeface="+mj-lt"/>
              </a:rPr>
              <a:t>disaksikan</a:t>
            </a:r>
            <a:r>
              <a:rPr lang="en-ID" b="0" i="0" dirty="0">
                <a:solidFill>
                  <a:srgbClr val="555555"/>
                </a:solidFill>
                <a:effectLst/>
                <a:latin typeface="+mj-lt"/>
              </a:rPr>
              <a:t> oleh </a:t>
            </a:r>
            <a:r>
              <a:rPr lang="en-ID" b="0" i="0" dirty="0" err="1">
                <a:solidFill>
                  <a:srgbClr val="555555"/>
                </a:solidFill>
                <a:effectLst/>
                <a:latin typeface="+mj-lt"/>
              </a:rPr>
              <a:t>sebagian</a:t>
            </a:r>
            <a:r>
              <a:rPr lang="en-ID" b="0" i="0" dirty="0">
                <a:solidFill>
                  <a:srgbClr val="555555"/>
                </a:solidFill>
                <a:effectLst/>
                <a:latin typeface="+mj-lt"/>
              </a:rPr>
              <a:t> orang-orang yang </a:t>
            </a:r>
            <a:r>
              <a:rPr lang="en-ID" b="0" i="0" dirty="0" err="1">
                <a:solidFill>
                  <a:srgbClr val="555555"/>
                </a:solidFill>
                <a:effectLst/>
                <a:latin typeface="+mj-lt"/>
              </a:rPr>
              <a:t>beriman</a:t>
            </a:r>
            <a:r>
              <a:rPr lang="en-ID" b="0" i="0" dirty="0">
                <a:solidFill>
                  <a:srgbClr val="555555"/>
                </a:solidFill>
                <a:effectLst/>
                <a:latin typeface="+mj-lt"/>
              </a:rPr>
              <a:t>.</a:t>
            </a:r>
            <a:r>
              <a:rPr lang="ar-DZ" b="0" i="0" dirty="0">
                <a:solidFill>
                  <a:srgbClr val="555555"/>
                </a:solidFill>
                <a:effectLst/>
                <a:latin typeface="+mj-lt"/>
              </a:rPr>
              <a:t> </a:t>
            </a:r>
            <a:r>
              <a:rPr lang="en-US" b="0" i="0" dirty="0">
                <a:solidFill>
                  <a:srgbClr val="555555"/>
                </a:solidFill>
                <a:effectLst/>
                <a:latin typeface="+mj-lt"/>
              </a:rPr>
              <a:t> (Q.S. An-Nur/24: 2)</a:t>
            </a:r>
            <a:r>
              <a:rPr lang="ar-DZ" b="1" dirty="0">
                <a:latin typeface="+mj-lt"/>
                <a:cs typeface="Arabic Typesetting" panose="03020402040406030203" pitchFamily="66" charset="-78"/>
              </a:rPr>
              <a:t/>
            </a:r>
            <a:br>
              <a:rPr lang="ar-DZ" b="1" dirty="0">
                <a:latin typeface="+mj-lt"/>
                <a:cs typeface="Arabic Typesetting" panose="03020402040406030203" pitchFamily="66" charset="-78"/>
              </a:rPr>
            </a:br>
            <a:endParaRPr lang="en-ID" b="1" dirty="0">
              <a:latin typeface="+mj-lt"/>
              <a:cs typeface="Arabic Typesetting" panose="03020402040406030203" pitchFamily="66" charset="-78"/>
            </a:endParaRPr>
          </a:p>
        </p:txBody>
      </p:sp>
    </p:spTree>
    <p:extLst>
      <p:ext uri="{BB962C8B-B14F-4D97-AF65-F5344CB8AC3E}">
        <p14:creationId xmlns:p14="http://schemas.microsoft.com/office/powerpoint/2010/main" val="3299665785"/>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grpSp>
        <p:nvGrpSpPr>
          <p:cNvPr id="660" name="Google Shape;660;p35"/>
          <p:cNvGrpSpPr/>
          <p:nvPr/>
        </p:nvGrpSpPr>
        <p:grpSpPr>
          <a:xfrm>
            <a:off x="332013" y="1009873"/>
            <a:ext cx="8507187" cy="3847877"/>
            <a:chOff x="1536849" y="887587"/>
            <a:chExt cx="6070301" cy="3368326"/>
          </a:xfrm>
        </p:grpSpPr>
        <p:pic>
          <p:nvPicPr>
            <p:cNvPr id="661" name="Google Shape;661;p35"/>
            <p:cNvPicPr preferRelativeResize="0"/>
            <p:nvPr/>
          </p:nvPicPr>
          <p:blipFill>
            <a:blip r:embed="rId3">
              <a:alphaModFix/>
            </a:blip>
            <a:stretch>
              <a:fillRect/>
            </a:stretch>
          </p:blipFill>
          <p:spPr>
            <a:xfrm rot="8" flipH="1">
              <a:off x="1536849" y="887594"/>
              <a:ext cx="6070301" cy="3368311"/>
            </a:xfrm>
            <a:prstGeom prst="rect">
              <a:avLst/>
            </a:prstGeom>
            <a:noFill/>
            <a:ln>
              <a:noFill/>
            </a:ln>
            <a:effectLst>
              <a:outerShdw blurRad="14288" dist="28575" dir="5400000" algn="bl" rotWithShape="0">
                <a:srgbClr val="000000">
                  <a:alpha val="13000"/>
                </a:srgbClr>
              </a:outerShdw>
            </a:effectLst>
          </p:spPr>
        </p:pic>
        <p:pic>
          <p:nvPicPr>
            <p:cNvPr id="662" name="Google Shape;662;p35"/>
            <p:cNvPicPr preferRelativeResize="0"/>
            <p:nvPr/>
          </p:nvPicPr>
          <p:blipFill>
            <a:blip r:embed="rId4">
              <a:alphaModFix/>
            </a:blip>
            <a:stretch>
              <a:fillRect/>
            </a:stretch>
          </p:blipFill>
          <p:spPr>
            <a:xfrm rot="8299349">
              <a:off x="6738426" y="3109619"/>
              <a:ext cx="206697" cy="356151"/>
            </a:xfrm>
            <a:prstGeom prst="rect">
              <a:avLst/>
            </a:prstGeom>
            <a:noFill/>
            <a:ln>
              <a:noFill/>
            </a:ln>
          </p:spPr>
        </p:pic>
        <p:pic>
          <p:nvPicPr>
            <p:cNvPr id="663" name="Google Shape;663;p35"/>
            <p:cNvPicPr preferRelativeResize="0"/>
            <p:nvPr/>
          </p:nvPicPr>
          <p:blipFill>
            <a:blip r:embed="rId4">
              <a:alphaModFix/>
            </a:blip>
            <a:stretch>
              <a:fillRect/>
            </a:stretch>
          </p:blipFill>
          <p:spPr>
            <a:xfrm rot="-6730648">
              <a:off x="1915496" y="940749"/>
              <a:ext cx="382237" cy="658649"/>
            </a:xfrm>
            <a:prstGeom prst="rect">
              <a:avLst/>
            </a:prstGeom>
            <a:noFill/>
            <a:ln>
              <a:noFill/>
            </a:ln>
          </p:spPr>
        </p:pic>
      </p:grpSp>
      <p:sp>
        <p:nvSpPr>
          <p:cNvPr id="6" name="TextBox 5">
            <a:extLst>
              <a:ext uri="{FF2B5EF4-FFF2-40B4-BE49-F238E27FC236}">
                <a16:creationId xmlns:a16="http://schemas.microsoft.com/office/drawing/2014/main" xmlns="" id="{8EAE7ED7-09C9-39BA-D0C7-5AFF2E95C69D}"/>
              </a:ext>
            </a:extLst>
          </p:cNvPr>
          <p:cNvSpPr txBox="1"/>
          <p:nvPr/>
        </p:nvSpPr>
        <p:spPr>
          <a:xfrm>
            <a:off x="304800" y="160451"/>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tentang</a:t>
            </a:r>
            <a:r>
              <a:rPr lang="en-US" sz="2400" spc="300" dirty="0"/>
              <a:t> </a:t>
            </a:r>
            <a:r>
              <a:rPr lang="en-US" sz="2400" spc="300" dirty="0" err="1"/>
              <a:t>Larangan</a:t>
            </a:r>
            <a:r>
              <a:rPr lang="en-US" sz="2400" spc="300" dirty="0"/>
              <a:t> </a:t>
            </a:r>
            <a:r>
              <a:rPr lang="en-US" sz="2400" spc="300" dirty="0" err="1"/>
              <a:t>Berbuat</a:t>
            </a:r>
            <a:r>
              <a:rPr lang="en-US" sz="2400" spc="300" dirty="0"/>
              <a:t> Zina </a:t>
            </a:r>
            <a:endParaRPr lang="en-ID" sz="2400" spc="300" dirty="0"/>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1040479" y="1444354"/>
            <a:ext cx="6965886" cy="2123658"/>
          </a:xfrm>
          <a:prstGeom prst="rect">
            <a:avLst/>
          </a:prstGeom>
          <a:noFill/>
        </p:spPr>
        <p:txBody>
          <a:bodyPr wrap="square">
            <a:spAutoFit/>
          </a:bodyPr>
          <a:lstStyle/>
          <a:p>
            <a:pPr algn="r"/>
            <a:r>
              <a:rPr lang="ar-DZ" sz="2800" i="0" dirty="0">
                <a:solidFill>
                  <a:srgbClr val="333333"/>
                </a:solidFill>
                <a:effectLst/>
                <a:latin typeface="Arabic Typesetting" panose="03020402040406030203" pitchFamily="66" charset="-78"/>
                <a:cs typeface="+mj-cs"/>
              </a:rPr>
              <a:t>عَنْ أبي هريرة يَقُولُ قَالَ رَسُولُ اللَّهِ صَلَّى اللَّهُ عَلَيْهِ وَسَلَّمَ إِذَا زَنَى الرَّجُلُ خَرَجَ مِنْهُ الْإِيمَانُ كَانَ عَلَيْهِ كَالظُّلَّةِ فَإِذَا انْقَطَعَ رَجَعَ إِلَيْهِ الْإِيمَان (رواه أبو داود)</a:t>
            </a:r>
            <a:r>
              <a:rPr lang="ar-DZ" sz="2400" dirty="0">
                <a:latin typeface="Adobe Naskh Medium" panose="01010101010101010101" pitchFamily="50" charset="-78"/>
                <a:cs typeface="Adobe Naskh Medium" panose="01010101010101010101" pitchFamily="50" charset="-78"/>
              </a:rPr>
              <a:t/>
            </a:r>
            <a:br>
              <a:rPr lang="ar-DZ" sz="2400" dirty="0">
                <a:latin typeface="Adobe Naskh Medium" panose="01010101010101010101" pitchFamily="50" charset="-78"/>
                <a:cs typeface="Adobe Naskh Medium" panose="01010101010101010101" pitchFamily="50" charset="-78"/>
              </a:rPr>
            </a:br>
            <a:r>
              <a:rPr lang="ar-DZ" sz="2400" dirty="0">
                <a:latin typeface="Adobe Naskh Medium" panose="01010101010101010101" pitchFamily="50" charset="-78"/>
                <a:cs typeface="Adobe Naskh Medium" panose="01010101010101010101" pitchFamily="50" charset="-78"/>
              </a:rPr>
              <a:t/>
            </a:r>
            <a:br>
              <a:rPr lang="ar-DZ" sz="2400" dirty="0">
                <a:latin typeface="Adobe Naskh Medium" panose="01010101010101010101" pitchFamily="50" charset="-78"/>
                <a:cs typeface="Adobe Naskh Medium" panose="01010101010101010101" pitchFamily="50" charset="-78"/>
              </a:rPr>
            </a:br>
            <a:endParaRPr lang="en-ID" sz="2400" dirty="0">
              <a:latin typeface="Adobe Naskh Medium" panose="01010101010101010101" pitchFamily="50" charset="-78"/>
              <a:cs typeface="Adobe Naskh Medium" panose="01010101010101010101" pitchFamily="50" charset="-78"/>
            </a:endParaRPr>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533400" y="674305"/>
            <a:ext cx="3810000"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300" dirty="0">
                <a:solidFill>
                  <a:srgbClr val="555555"/>
                </a:solidFill>
                <a:latin typeface="+mj-lt"/>
              </a:rPr>
              <a:t>Hadis Riwayat Abu Daud </a:t>
            </a:r>
            <a:endParaRPr lang="en-ID" sz="2000" b="1" spc="300" dirty="0">
              <a:solidFill>
                <a:schemeClr val="tx1">
                  <a:lumMod val="75000"/>
                </a:schemeClr>
              </a:solidFill>
            </a:endParaRP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4" name="TextBox 13">
            <a:extLst>
              <a:ext uri="{FF2B5EF4-FFF2-40B4-BE49-F238E27FC236}">
                <a16:creationId xmlns:a16="http://schemas.microsoft.com/office/drawing/2014/main" xmlns="" id="{B37B3CD4-A872-4C6E-2144-FBDEB26786FC}"/>
              </a:ext>
            </a:extLst>
          </p:cNvPr>
          <p:cNvSpPr txBox="1"/>
          <p:nvPr/>
        </p:nvSpPr>
        <p:spPr>
          <a:xfrm>
            <a:off x="1029160" y="2685852"/>
            <a:ext cx="7112892" cy="646331"/>
          </a:xfrm>
          <a:prstGeom prst="rect">
            <a:avLst/>
          </a:prstGeom>
          <a:noFill/>
        </p:spPr>
        <p:txBody>
          <a:bodyPr wrap="square">
            <a:spAutoFit/>
          </a:bodyPr>
          <a:lstStyle/>
          <a:p>
            <a:pPr algn="ctr"/>
            <a:r>
              <a:rPr lang="ar-DZ" b="1" dirty="0">
                <a:latin typeface="+mj-lt"/>
                <a:cs typeface="Arabic Typesetting" panose="03020402040406030203" pitchFamily="66" charset="-78"/>
              </a:rPr>
              <a:t/>
            </a:r>
            <a:br>
              <a:rPr lang="ar-DZ" b="1" dirty="0">
                <a:latin typeface="+mj-lt"/>
                <a:cs typeface="Arabic Typesetting" panose="03020402040406030203" pitchFamily="66" charset="-78"/>
              </a:rPr>
            </a:br>
            <a:endParaRPr lang="en-ID" b="1" dirty="0">
              <a:latin typeface="+mj-lt"/>
              <a:cs typeface="Arabic Typesetting" panose="03020402040406030203" pitchFamily="66" charset="-78"/>
            </a:endParaRPr>
          </a:p>
        </p:txBody>
      </p:sp>
      <p:sp>
        <p:nvSpPr>
          <p:cNvPr id="11" name="TextBox 10">
            <a:extLst>
              <a:ext uri="{FF2B5EF4-FFF2-40B4-BE49-F238E27FC236}">
                <a16:creationId xmlns:a16="http://schemas.microsoft.com/office/drawing/2014/main" xmlns="" id="{DD5D8365-F986-1424-C6D8-4E2BA2014DEF}"/>
              </a:ext>
            </a:extLst>
          </p:cNvPr>
          <p:cNvSpPr txBox="1"/>
          <p:nvPr/>
        </p:nvSpPr>
        <p:spPr>
          <a:xfrm>
            <a:off x="1272108" y="2967848"/>
            <a:ext cx="6847455" cy="1200329"/>
          </a:xfrm>
          <a:prstGeom prst="rect">
            <a:avLst/>
          </a:prstGeom>
          <a:noFill/>
        </p:spPr>
        <p:txBody>
          <a:bodyPr wrap="square">
            <a:spAutoFit/>
          </a:bodyPr>
          <a:lstStyle/>
          <a:p>
            <a:pPr algn="just"/>
            <a:r>
              <a:rPr lang="en-ID" b="0" i="0" dirty="0">
                <a:solidFill>
                  <a:srgbClr val="333333"/>
                </a:solidFill>
                <a:effectLst/>
              </a:rPr>
              <a:t>Abu Hurairah </a:t>
            </a:r>
            <a:r>
              <a:rPr lang="en-ID" b="0" i="0" dirty="0" err="1">
                <a:solidFill>
                  <a:srgbClr val="333333"/>
                </a:solidFill>
                <a:effectLst/>
              </a:rPr>
              <a:t>berkata</a:t>
            </a:r>
            <a:r>
              <a:rPr lang="en-ID" b="0" i="0" dirty="0">
                <a:solidFill>
                  <a:srgbClr val="333333"/>
                </a:solidFill>
                <a:effectLst/>
              </a:rPr>
              <a:t>, "Rasulullah </a:t>
            </a:r>
            <a:r>
              <a:rPr lang="en-ID" b="0" i="0" dirty="0" err="1">
                <a:solidFill>
                  <a:srgbClr val="333333"/>
                </a:solidFill>
                <a:effectLst/>
              </a:rPr>
              <a:t>shallallahu</a:t>
            </a:r>
            <a:r>
              <a:rPr lang="en-ID" b="0" i="0" dirty="0">
                <a:solidFill>
                  <a:srgbClr val="333333"/>
                </a:solidFill>
                <a:effectLst/>
              </a:rPr>
              <a:t> </a:t>
            </a:r>
            <a:r>
              <a:rPr lang="en-ID" b="0" i="0" dirty="0" err="1">
                <a:solidFill>
                  <a:srgbClr val="333333"/>
                </a:solidFill>
                <a:effectLst/>
              </a:rPr>
              <a:t>alaihi</a:t>
            </a:r>
            <a:r>
              <a:rPr lang="en-ID" b="0" i="0" dirty="0">
                <a:solidFill>
                  <a:srgbClr val="333333"/>
                </a:solidFill>
                <a:effectLst/>
              </a:rPr>
              <a:t> </a:t>
            </a:r>
            <a:r>
              <a:rPr lang="en-ID" b="0" i="0" dirty="0" err="1">
                <a:solidFill>
                  <a:srgbClr val="333333"/>
                </a:solidFill>
                <a:effectLst/>
              </a:rPr>
              <a:t>wasallam</a:t>
            </a:r>
            <a:r>
              <a:rPr lang="en-ID" b="0" i="0" dirty="0">
                <a:solidFill>
                  <a:srgbClr val="333333"/>
                </a:solidFill>
                <a:effectLst/>
              </a:rPr>
              <a:t> </a:t>
            </a:r>
            <a:r>
              <a:rPr lang="en-ID" b="0" i="0" dirty="0" err="1">
                <a:solidFill>
                  <a:srgbClr val="333333"/>
                </a:solidFill>
                <a:effectLst/>
              </a:rPr>
              <a:t>bersabda</a:t>
            </a:r>
            <a:r>
              <a:rPr lang="en-ID" b="0" i="0" dirty="0">
                <a:solidFill>
                  <a:srgbClr val="333333"/>
                </a:solidFill>
                <a:effectLst/>
              </a:rPr>
              <a:t>: "Jika </a:t>
            </a:r>
            <a:r>
              <a:rPr lang="en-ID" b="0" i="0" dirty="0" err="1">
                <a:solidFill>
                  <a:srgbClr val="333333"/>
                </a:solidFill>
                <a:effectLst/>
              </a:rPr>
              <a:t>seorang</a:t>
            </a:r>
            <a:r>
              <a:rPr lang="en-ID" b="0" i="0" dirty="0">
                <a:solidFill>
                  <a:srgbClr val="333333"/>
                </a:solidFill>
                <a:effectLst/>
              </a:rPr>
              <a:t> </a:t>
            </a:r>
            <a:r>
              <a:rPr lang="en-ID" b="0" i="0" dirty="0" err="1">
                <a:solidFill>
                  <a:srgbClr val="333333"/>
                </a:solidFill>
                <a:effectLst/>
              </a:rPr>
              <a:t>laki-laki</a:t>
            </a:r>
            <a:r>
              <a:rPr lang="en-ID" b="0" i="0" dirty="0">
                <a:solidFill>
                  <a:srgbClr val="333333"/>
                </a:solidFill>
                <a:effectLst/>
              </a:rPr>
              <a:t> </a:t>
            </a:r>
            <a:r>
              <a:rPr lang="en-ID" b="0" i="0" dirty="0" err="1">
                <a:solidFill>
                  <a:srgbClr val="333333"/>
                </a:solidFill>
                <a:effectLst/>
              </a:rPr>
              <a:t>berzina</a:t>
            </a:r>
            <a:r>
              <a:rPr lang="en-ID" b="0" i="0" dirty="0">
                <a:solidFill>
                  <a:srgbClr val="333333"/>
                </a:solidFill>
                <a:effectLst/>
              </a:rPr>
              <a:t> </a:t>
            </a:r>
            <a:r>
              <a:rPr lang="en-ID" b="0" i="0" dirty="0" err="1">
                <a:solidFill>
                  <a:srgbClr val="333333"/>
                </a:solidFill>
                <a:effectLst/>
              </a:rPr>
              <a:t>maka</a:t>
            </a:r>
            <a:r>
              <a:rPr lang="en-ID" b="0" i="0" dirty="0">
                <a:solidFill>
                  <a:srgbClr val="333333"/>
                </a:solidFill>
                <a:effectLst/>
              </a:rPr>
              <a:t> </a:t>
            </a:r>
            <a:r>
              <a:rPr lang="en-ID" b="0" i="0" dirty="0" err="1">
                <a:solidFill>
                  <a:srgbClr val="333333"/>
                </a:solidFill>
                <a:effectLst/>
              </a:rPr>
              <a:t>keimanan</a:t>
            </a:r>
            <a:r>
              <a:rPr lang="en-ID" b="0" i="0" dirty="0">
                <a:solidFill>
                  <a:srgbClr val="333333"/>
                </a:solidFill>
                <a:effectLst/>
              </a:rPr>
              <a:t> yang </a:t>
            </a:r>
            <a:r>
              <a:rPr lang="en-ID" b="0" i="0" dirty="0" err="1">
                <a:solidFill>
                  <a:srgbClr val="333333"/>
                </a:solidFill>
                <a:effectLst/>
              </a:rPr>
              <a:t>ada</a:t>
            </a:r>
            <a:r>
              <a:rPr lang="en-ID" b="0" i="0" dirty="0">
                <a:solidFill>
                  <a:srgbClr val="333333"/>
                </a:solidFill>
                <a:effectLst/>
              </a:rPr>
              <a:t> pada </a:t>
            </a:r>
            <a:r>
              <a:rPr lang="en-ID" b="0" i="0" dirty="0" err="1">
                <a:solidFill>
                  <a:srgbClr val="333333"/>
                </a:solidFill>
                <a:effectLst/>
              </a:rPr>
              <a:t>dirinya</a:t>
            </a:r>
            <a:r>
              <a:rPr lang="en-ID" b="0" i="0" dirty="0">
                <a:solidFill>
                  <a:srgbClr val="333333"/>
                </a:solidFill>
                <a:effectLst/>
              </a:rPr>
              <a:t> </a:t>
            </a:r>
            <a:r>
              <a:rPr lang="en-ID" b="0" i="0" dirty="0" err="1">
                <a:solidFill>
                  <a:srgbClr val="333333"/>
                </a:solidFill>
                <a:effectLst/>
              </a:rPr>
              <a:t>keluar</a:t>
            </a:r>
            <a:r>
              <a:rPr lang="en-ID" b="0" i="0" dirty="0">
                <a:solidFill>
                  <a:srgbClr val="333333"/>
                </a:solidFill>
                <a:effectLst/>
              </a:rPr>
              <a:t> </a:t>
            </a:r>
            <a:r>
              <a:rPr lang="en-ID" b="0" i="0" dirty="0" err="1">
                <a:solidFill>
                  <a:srgbClr val="333333"/>
                </a:solidFill>
                <a:effectLst/>
              </a:rPr>
              <a:t>seperti</a:t>
            </a:r>
            <a:r>
              <a:rPr lang="en-ID" b="0" i="0" dirty="0">
                <a:solidFill>
                  <a:srgbClr val="333333"/>
                </a:solidFill>
                <a:effectLst/>
              </a:rPr>
              <a:t> </a:t>
            </a:r>
            <a:r>
              <a:rPr lang="en-ID" b="0" i="0" dirty="0" err="1">
                <a:solidFill>
                  <a:srgbClr val="333333"/>
                </a:solidFill>
                <a:effectLst/>
              </a:rPr>
              <a:t>perginya</a:t>
            </a:r>
            <a:r>
              <a:rPr lang="en-ID" b="0" i="0" dirty="0">
                <a:solidFill>
                  <a:srgbClr val="333333"/>
                </a:solidFill>
                <a:effectLst/>
              </a:rPr>
              <a:t> </a:t>
            </a:r>
            <a:r>
              <a:rPr lang="en-ID" b="0" i="0" dirty="0" err="1">
                <a:solidFill>
                  <a:srgbClr val="333333"/>
                </a:solidFill>
                <a:effectLst/>
              </a:rPr>
              <a:t>awan</a:t>
            </a:r>
            <a:r>
              <a:rPr lang="en-ID" b="0" i="0" dirty="0">
                <a:solidFill>
                  <a:srgbClr val="333333"/>
                </a:solidFill>
                <a:effectLst/>
              </a:rPr>
              <a:t>, </a:t>
            </a:r>
            <a:r>
              <a:rPr lang="en-ID" b="0" i="0" dirty="0" err="1">
                <a:solidFill>
                  <a:srgbClr val="333333"/>
                </a:solidFill>
                <a:effectLst/>
              </a:rPr>
              <a:t>jika</a:t>
            </a:r>
            <a:r>
              <a:rPr lang="en-ID" b="0" i="0" dirty="0">
                <a:solidFill>
                  <a:srgbClr val="333333"/>
                </a:solidFill>
                <a:effectLst/>
              </a:rPr>
              <a:t> </a:t>
            </a:r>
            <a:r>
              <a:rPr lang="en-ID" b="0" i="0" dirty="0" err="1">
                <a:solidFill>
                  <a:srgbClr val="333333"/>
                </a:solidFill>
                <a:effectLst/>
              </a:rPr>
              <a:t>telah</a:t>
            </a:r>
            <a:r>
              <a:rPr lang="en-ID" b="0" i="0" dirty="0">
                <a:solidFill>
                  <a:srgbClr val="333333"/>
                </a:solidFill>
                <a:effectLst/>
              </a:rPr>
              <a:t> </a:t>
            </a:r>
            <a:r>
              <a:rPr lang="en-ID" b="0" i="0" dirty="0" err="1">
                <a:solidFill>
                  <a:srgbClr val="333333"/>
                </a:solidFill>
                <a:effectLst/>
              </a:rPr>
              <a:t>selesai</a:t>
            </a:r>
            <a:r>
              <a:rPr lang="en-ID" b="0" i="0" dirty="0">
                <a:solidFill>
                  <a:srgbClr val="333333"/>
                </a:solidFill>
                <a:effectLst/>
              </a:rPr>
              <a:t> </a:t>
            </a:r>
            <a:r>
              <a:rPr lang="en-ID" b="0" i="0" dirty="0" err="1">
                <a:solidFill>
                  <a:srgbClr val="333333"/>
                </a:solidFill>
                <a:effectLst/>
              </a:rPr>
              <a:t>maka</a:t>
            </a:r>
            <a:r>
              <a:rPr lang="en-ID" b="0" i="0" dirty="0">
                <a:solidFill>
                  <a:srgbClr val="333333"/>
                </a:solidFill>
                <a:effectLst/>
              </a:rPr>
              <a:t> </a:t>
            </a:r>
            <a:r>
              <a:rPr lang="en-ID" b="0" i="0" dirty="0" err="1">
                <a:solidFill>
                  <a:srgbClr val="333333"/>
                </a:solidFill>
                <a:effectLst/>
              </a:rPr>
              <a:t>keimanan</a:t>
            </a:r>
            <a:r>
              <a:rPr lang="en-ID" b="0" i="0" dirty="0">
                <a:solidFill>
                  <a:srgbClr val="333333"/>
                </a:solidFill>
                <a:effectLst/>
              </a:rPr>
              <a:t> </a:t>
            </a:r>
            <a:r>
              <a:rPr lang="en-ID" b="0" i="0" dirty="0" err="1">
                <a:solidFill>
                  <a:srgbClr val="333333"/>
                </a:solidFill>
                <a:effectLst/>
              </a:rPr>
              <a:t>tersebut</a:t>
            </a:r>
            <a:r>
              <a:rPr lang="en-ID" b="0" i="0" dirty="0">
                <a:solidFill>
                  <a:srgbClr val="333333"/>
                </a:solidFill>
                <a:effectLst/>
              </a:rPr>
              <a:t> </a:t>
            </a:r>
            <a:r>
              <a:rPr lang="en-ID" b="0" i="0" dirty="0" err="1">
                <a:solidFill>
                  <a:srgbClr val="333333"/>
                </a:solidFill>
                <a:effectLst/>
              </a:rPr>
              <a:t>kembali</a:t>
            </a:r>
            <a:r>
              <a:rPr lang="en-ID" b="0" i="0" dirty="0">
                <a:solidFill>
                  <a:srgbClr val="333333"/>
                </a:solidFill>
                <a:effectLst/>
              </a:rPr>
              <a:t> </a:t>
            </a:r>
            <a:r>
              <a:rPr lang="en-ID" b="0" i="0" dirty="0" err="1">
                <a:solidFill>
                  <a:srgbClr val="333333"/>
                </a:solidFill>
                <a:effectLst/>
              </a:rPr>
              <a:t>kepadanya</a:t>
            </a:r>
            <a:r>
              <a:rPr lang="en-ID" b="0" i="0" dirty="0">
                <a:solidFill>
                  <a:srgbClr val="333333"/>
                </a:solidFill>
                <a:effectLst/>
              </a:rPr>
              <a:t>." (HR. Abu Daud)</a:t>
            </a:r>
            <a:endParaRPr lang="en-ID" sz="2400" b="1" dirty="0">
              <a:cs typeface="Arabic Typesetting" panose="03020402040406030203" pitchFamily="66" charset="-78"/>
            </a:endParaRPr>
          </a:p>
        </p:txBody>
      </p:sp>
    </p:spTree>
    <p:extLst>
      <p:ext uri="{BB962C8B-B14F-4D97-AF65-F5344CB8AC3E}">
        <p14:creationId xmlns:p14="http://schemas.microsoft.com/office/powerpoint/2010/main" val="509700075"/>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grpSp>
        <p:nvGrpSpPr>
          <p:cNvPr id="11" name="Google Shape;450;p51">
            <a:extLst>
              <a:ext uri="{FF2B5EF4-FFF2-40B4-BE49-F238E27FC236}">
                <a16:creationId xmlns:a16="http://schemas.microsoft.com/office/drawing/2014/main" xmlns="" id="{A4531D74-CB79-ED64-AB02-ECC3FA7259A8}"/>
              </a:ext>
            </a:extLst>
          </p:cNvPr>
          <p:cNvGrpSpPr/>
          <p:nvPr/>
        </p:nvGrpSpPr>
        <p:grpSpPr>
          <a:xfrm>
            <a:off x="4488631" y="1046876"/>
            <a:ext cx="4653117" cy="3687357"/>
            <a:chOff x="5116650" y="1046919"/>
            <a:chExt cx="3737636" cy="3990400"/>
          </a:xfrm>
          <a:solidFill>
            <a:schemeClr val="accent3">
              <a:lumMod val="20000"/>
              <a:lumOff val="80000"/>
            </a:schemeClr>
          </a:solidFill>
        </p:grpSpPr>
        <p:sp>
          <p:nvSpPr>
            <p:cNvPr id="12" name="Google Shape;451;p51">
              <a:extLst>
                <a:ext uri="{FF2B5EF4-FFF2-40B4-BE49-F238E27FC236}">
                  <a16:creationId xmlns:a16="http://schemas.microsoft.com/office/drawing/2014/main" xmlns="" id="{28F1C8EB-7BB3-08C7-ACC5-8F7BDE77C5EF}"/>
                </a:ext>
              </a:extLst>
            </p:cNvPr>
            <p:cNvSpPr/>
            <p:nvPr/>
          </p:nvSpPr>
          <p:spPr>
            <a:xfrm rot="-10246657" flipH="1">
              <a:off x="5344276" y="1689573"/>
              <a:ext cx="3282385" cy="3104791"/>
            </a:xfrm>
            <a:custGeom>
              <a:avLst/>
              <a:gdLst/>
              <a:ahLst/>
              <a:cxnLst/>
              <a:rect l="l" t="t" r="r" b="b"/>
              <a:pathLst>
                <a:path w="15328" h="6441" extrusionOk="0">
                  <a:moveTo>
                    <a:pt x="15306" y="1"/>
                  </a:moveTo>
                  <a:cubicBezTo>
                    <a:pt x="15283" y="1"/>
                    <a:pt x="15247" y="7"/>
                    <a:pt x="15247" y="7"/>
                  </a:cubicBezTo>
                  <a:cubicBezTo>
                    <a:pt x="14224" y="7"/>
                    <a:pt x="8601" y="127"/>
                    <a:pt x="7590" y="127"/>
                  </a:cubicBezTo>
                  <a:cubicBezTo>
                    <a:pt x="6035" y="127"/>
                    <a:pt x="4054" y="60"/>
                    <a:pt x="2499" y="60"/>
                  </a:cubicBezTo>
                  <a:cubicBezTo>
                    <a:pt x="1959" y="60"/>
                    <a:pt x="1418" y="78"/>
                    <a:pt x="877" y="78"/>
                  </a:cubicBezTo>
                  <a:cubicBezTo>
                    <a:pt x="607" y="78"/>
                    <a:pt x="337" y="73"/>
                    <a:pt x="66" y="60"/>
                  </a:cubicBezTo>
                  <a:lnTo>
                    <a:pt x="66" y="60"/>
                  </a:lnTo>
                  <a:cubicBezTo>
                    <a:pt x="93" y="140"/>
                    <a:pt x="146" y="259"/>
                    <a:pt x="186" y="392"/>
                  </a:cubicBezTo>
                  <a:cubicBezTo>
                    <a:pt x="253" y="618"/>
                    <a:pt x="306" y="884"/>
                    <a:pt x="213" y="1030"/>
                  </a:cubicBezTo>
                  <a:cubicBezTo>
                    <a:pt x="186" y="1057"/>
                    <a:pt x="173" y="1084"/>
                    <a:pt x="160" y="1123"/>
                  </a:cubicBezTo>
                  <a:cubicBezTo>
                    <a:pt x="160" y="1190"/>
                    <a:pt x="226" y="1243"/>
                    <a:pt x="226" y="1310"/>
                  </a:cubicBezTo>
                  <a:cubicBezTo>
                    <a:pt x="226" y="1349"/>
                    <a:pt x="213" y="1403"/>
                    <a:pt x="186" y="1429"/>
                  </a:cubicBezTo>
                  <a:cubicBezTo>
                    <a:pt x="93" y="1615"/>
                    <a:pt x="93" y="1828"/>
                    <a:pt x="173" y="2001"/>
                  </a:cubicBezTo>
                  <a:cubicBezTo>
                    <a:pt x="213" y="2107"/>
                    <a:pt x="292" y="2214"/>
                    <a:pt x="253" y="2320"/>
                  </a:cubicBezTo>
                  <a:cubicBezTo>
                    <a:pt x="239" y="2386"/>
                    <a:pt x="186" y="2440"/>
                    <a:pt x="213" y="2506"/>
                  </a:cubicBezTo>
                  <a:cubicBezTo>
                    <a:pt x="226" y="2572"/>
                    <a:pt x="266" y="2586"/>
                    <a:pt x="279" y="2626"/>
                  </a:cubicBezTo>
                  <a:cubicBezTo>
                    <a:pt x="399" y="2825"/>
                    <a:pt x="0" y="2998"/>
                    <a:pt x="27" y="3224"/>
                  </a:cubicBezTo>
                  <a:cubicBezTo>
                    <a:pt x="27" y="3290"/>
                    <a:pt x="80" y="3343"/>
                    <a:pt x="80" y="3423"/>
                  </a:cubicBezTo>
                  <a:cubicBezTo>
                    <a:pt x="53" y="3543"/>
                    <a:pt x="53" y="3676"/>
                    <a:pt x="80" y="3795"/>
                  </a:cubicBezTo>
                  <a:cubicBezTo>
                    <a:pt x="120" y="3942"/>
                    <a:pt x="133" y="4088"/>
                    <a:pt x="120" y="4247"/>
                  </a:cubicBezTo>
                  <a:cubicBezTo>
                    <a:pt x="106" y="4327"/>
                    <a:pt x="106" y="4420"/>
                    <a:pt x="146" y="4500"/>
                  </a:cubicBezTo>
                  <a:cubicBezTo>
                    <a:pt x="199" y="4646"/>
                    <a:pt x="386" y="4753"/>
                    <a:pt x="346" y="4899"/>
                  </a:cubicBezTo>
                  <a:cubicBezTo>
                    <a:pt x="332" y="4939"/>
                    <a:pt x="306" y="4979"/>
                    <a:pt x="292" y="5018"/>
                  </a:cubicBezTo>
                  <a:cubicBezTo>
                    <a:pt x="253" y="5165"/>
                    <a:pt x="452" y="5284"/>
                    <a:pt x="412" y="5430"/>
                  </a:cubicBezTo>
                  <a:cubicBezTo>
                    <a:pt x="372" y="5537"/>
                    <a:pt x="186" y="5563"/>
                    <a:pt x="146" y="5683"/>
                  </a:cubicBezTo>
                  <a:cubicBezTo>
                    <a:pt x="106" y="5789"/>
                    <a:pt x="213" y="5909"/>
                    <a:pt x="133" y="5989"/>
                  </a:cubicBezTo>
                  <a:cubicBezTo>
                    <a:pt x="106" y="6015"/>
                    <a:pt x="80" y="6015"/>
                    <a:pt x="53" y="6042"/>
                  </a:cubicBezTo>
                  <a:cubicBezTo>
                    <a:pt x="40" y="6069"/>
                    <a:pt x="27" y="6162"/>
                    <a:pt x="40" y="6228"/>
                  </a:cubicBezTo>
                  <a:cubicBezTo>
                    <a:pt x="53" y="6295"/>
                    <a:pt x="160" y="6361"/>
                    <a:pt x="93" y="6414"/>
                  </a:cubicBezTo>
                  <a:cubicBezTo>
                    <a:pt x="173" y="6427"/>
                    <a:pt x="266" y="6441"/>
                    <a:pt x="346" y="6441"/>
                  </a:cubicBezTo>
                  <a:lnTo>
                    <a:pt x="14197" y="6441"/>
                  </a:lnTo>
                  <a:cubicBezTo>
                    <a:pt x="14038" y="5444"/>
                    <a:pt x="14676" y="3968"/>
                    <a:pt x="15327" y="7"/>
                  </a:cubicBezTo>
                  <a:cubicBezTo>
                    <a:pt x="15327" y="2"/>
                    <a:pt x="15318" y="1"/>
                    <a:pt x="15306" y="1"/>
                  </a:cubicBezTo>
                  <a:close/>
                </a:path>
              </a:pathLst>
            </a:custGeom>
            <a:grp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52;p51">
              <a:extLst>
                <a:ext uri="{FF2B5EF4-FFF2-40B4-BE49-F238E27FC236}">
                  <a16:creationId xmlns:a16="http://schemas.microsoft.com/office/drawing/2014/main" xmlns="" id="{9AFB92AD-75B2-526E-5B64-559F30B10C35}"/>
                </a:ext>
              </a:extLst>
            </p:cNvPr>
            <p:cNvSpPr/>
            <p:nvPr/>
          </p:nvSpPr>
          <p:spPr>
            <a:xfrm rot="4955023">
              <a:off x="5935846" y="1298161"/>
              <a:ext cx="1080078" cy="652824"/>
            </a:xfrm>
            <a:custGeom>
              <a:avLst/>
              <a:gdLst/>
              <a:ahLst/>
              <a:cxnLst/>
              <a:rect l="l" t="t" r="r" b="b"/>
              <a:pathLst>
                <a:path w="7326" h="4428" extrusionOk="0">
                  <a:moveTo>
                    <a:pt x="732" y="1"/>
                  </a:moveTo>
                  <a:lnTo>
                    <a:pt x="1" y="2115"/>
                  </a:lnTo>
                  <a:lnTo>
                    <a:pt x="6581" y="4428"/>
                  </a:lnTo>
                  <a:lnTo>
                    <a:pt x="7325" y="2301"/>
                  </a:lnTo>
                  <a:lnTo>
                    <a:pt x="732" y="1"/>
                  </a:lnTo>
                  <a:close/>
                </a:path>
              </a:pathLst>
            </a:custGeom>
            <a:solidFill>
              <a:schemeClr val="accent6">
                <a:lumMod val="40000"/>
                <a:lumOff val="60000"/>
              </a:scheme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450;p51">
            <a:extLst>
              <a:ext uri="{FF2B5EF4-FFF2-40B4-BE49-F238E27FC236}">
                <a16:creationId xmlns:a16="http://schemas.microsoft.com/office/drawing/2014/main" xmlns="" id="{64DC3ECE-7978-6C8F-329A-6BA9FE563C9C}"/>
              </a:ext>
            </a:extLst>
          </p:cNvPr>
          <p:cNvGrpSpPr/>
          <p:nvPr/>
        </p:nvGrpSpPr>
        <p:grpSpPr>
          <a:xfrm rot="4789122">
            <a:off x="1034565" y="474713"/>
            <a:ext cx="3729912" cy="5047967"/>
            <a:chOff x="5116650" y="1046919"/>
            <a:chExt cx="3737636" cy="3990400"/>
          </a:xfrm>
        </p:grpSpPr>
        <p:sp>
          <p:nvSpPr>
            <p:cNvPr id="15" name="Google Shape;451;p51">
              <a:extLst>
                <a:ext uri="{FF2B5EF4-FFF2-40B4-BE49-F238E27FC236}">
                  <a16:creationId xmlns:a16="http://schemas.microsoft.com/office/drawing/2014/main" xmlns="" id="{0E2D05FE-A517-609A-A245-861BEB215CEF}"/>
                </a:ext>
              </a:extLst>
            </p:cNvPr>
            <p:cNvSpPr/>
            <p:nvPr/>
          </p:nvSpPr>
          <p:spPr>
            <a:xfrm rot="-10246657" flipH="1">
              <a:off x="5344276" y="1689573"/>
              <a:ext cx="3282385" cy="3104791"/>
            </a:xfrm>
            <a:custGeom>
              <a:avLst/>
              <a:gdLst/>
              <a:ahLst/>
              <a:cxnLst/>
              <a:rect l="l" t="t" r="r" b="b"/>
              <a:pathLst>
                <a:path w="15328" h="6441" extrusionOk="0">
                  <a:moveTo>
                    <a:pt x="15306" y="1"/>
                  </a:moveTo>
                  <a:cubicBezTo>
                    <a:pt x="15283" y="1"/>
                    <a:pt x="15247" y="7"/>
                    <a:pt x="15247" y="7"/>
                  </a:cubicBezTo>
                  <a:cubicBezTo>
                    <a:pt x="14224" y="7"/>
                    <a:pt x="8601" y="127"/>
                    <a:pt x="7590" y="127"/>
                  </a:cubicBezTo>
                  <a:cubicBezTo>
                    <a:pt x="6035" y="127"/>
                    <a:pt x="4054" y="60"/>
                    <a:pt x="2499" y="60"/>
                  </a:cubicBezTo>
                  <a:cubicBezTo>
                    <a:pt x="1959" y="60"/>
                    <a:pt x="1418" y="78"/>
                    <a:pt x="877" y="78"/>
                  </a:cubicBezTo>
                  <a:cubicBezTo>
                    <a:pt x="607" y="78"/>
                    <a:pt x="337" y="73"/>
                    <a:pt x="66" y="60"/>
                  </a:cubicBezTo>
                  <a:lnTo>
                    <a:pt x="66" y="60"/>
                  </a:lnTo>
                  <a:cubicBezTo>
                    <a:pt x="93" y="140"/>
                    <a:pt x="146" y="259"/>
                    <a:pt x="186" y="392"/>
                  </a:cubicBezTo>
                  <a:cubicBezTo>
                    <a:pt x="253" y="618"/>
                    <a:pt x="306" y="884"/>
                    <a:pt x="213" y="1030"/>
                  </a:cubicBezTo>
                  <a:cubicBezTo>
                    <a:pt x="186" y="1057"/>
                    <a:pt x="173" y="1084"/>
                    <a:pt x="160" y="1123"/>
                  </a:cubicBezTo>
                  <a:cubicBezTo>
                    <a:pt x="160" y="1190"/>
                    <a:pt x="226" y="1243"/>
                    <a:pt x="226" y="1310"/>
                  </a:cubicBezTo>
                  <a:cubicBezTo>
                    <a:pt x="226" y="1349"/>
                    <a:pt x="213" y="1403"/>
                    <a:pt x="186" y="1429"/>
                  </a:cubicBezTo>
                  <a:cubicBezTo>
                    <a:pt x="93" y="1615"/>
                    <a:pt x="93" y="1828"/>
                    <a:pt x="173" y="2001"/>
                  </a:cubicBezTo>
                  <a:cubicBezTo>
                    <a:pt x="213" y="2107"/>
                    <a:pt x="292" y="2214"/>
                    <a:pt x="253" y="2320"/>
                  </a:cubicBezTo>
                  <a:cubicBezTo>
                    <a:pt x="239" y="2386"/>
                    <a:pt x="186" y="2440"/>
                    <a:pt x="213" y="2506"/>
                  </a:cubicBezTo>
                  <a:cubicBezTo>
                    <a:pt x="226" y="2572"/>
                    <a:pt x="266" y="2586"/>
                    <a:pt x="279" y="2626"/>
                  </a:cubicBezTo>
                  <a:cubicBezTo>
                    <a:pt x="399" y="2825"/>
                    <a:pt x="0" y="2998"/>
                    <a:pt x="27" y="3224"/>
                  </a:cubicBezTo>
                  <a:cubicBezTo>
                    <a:pt x="27" y="3290"/>
                    <a:pt x="80" y="3343"/>
                    <a:pt x="80" y="3423"/>
                  </a:cubicBezTo>
                  <a:cubicBezTo>
                    <a:pt x="53" y="3543"/>
                    <a:pt x="53" y="3676"/>
                    <a:pt x="80" y="3795"/>
                  </a:cubicBezTo>
                  <a:cubicBezTo>
                    <a:pt x="120" y="3942"/>
                    <a:pt x="133" y="4088"/>
                    <a:pt x="120" y="4247"/>
                  </a:cubicBezTo>
                  <a:cubicBezTo>
                    <a:pt x="106" y="4327"/>
                    <a:pt x="106" y="4420"/>
                    <a:pt x="146" y="4500"/>
                  </a:cubicBezTo>
                  <a:cubicBezTo>
                    <a:pt x="199" y="4646"/>
                    <a:pt x="386" y="4753"/>
                    <a:pt x="346" y="4899"/>
                  </a:cubicBezTo>
                  <a:cubicBezTo>
                    <a:pt x="332" y="4939"/>
                    <a:pt x="306" y="4979"/>
                    <a:pt x="292" y="5018"/>
                  </a:cubicBezTo>
                  <a:cubicBezTo>
                    <a:pt x="253" y="5165"/>
                    <a:pt x="452" y="5284"/>
                    <a:pt x="412" y="5430"/>
                  </a:cubicBezTo>
                  <a:cubicBezTo>
                    <a:pt x="372" y="5537"/>
                    <a:pt x="186" y="5563"/>
                    <a:pt x="146" y="5683"/>
                  </a:cubicBezTo>
                  <a:cubicBezTo>
                    <a:pt x="106" y="5789"/>
                    <a:pt x="213" y="5909"/>
                    <a:pt x="133" y="5989"/>
                  </a:cubicBezTo>
                  <a:cubicBezTo>
                    <a:pt x="106" y="6015"/>
                    <a:pt x="80" y="6015"/>
                    <a:pt x="53" y="6042"/>
                  </a:cubicBezTo>
                  <a:cubicBezTo>
                    <a:pt x="40" y="6069"/>
                    <a:pt x="27" y="6162"/>
                    <a:pt x="40" y="6228"/>
                  </a:cubicBezTo>
                  <a:cubicBezTo>
                    <a:pt x="53" y="6295"/>
                    <a:pt x="160" y="6361"/>
                    <a:pt x="93" y="6414"/>
                  </a:cubicBezTo>
                  <a:cubicBezTo>
                    <a:pt x="173" y="6427"/>
                    <a:pt x="266" y="6441"/>
                    <a:pt x="346" y="6441"/>
                  </a:cubicBezTo>
                  <a:lnTo>
                    <a:pt x="14197" y="6441"/>
                  </a:lnTo>
                  <a:cubicBezTo>
                    <a:pt x="14038" y="5444"/>
                    <a:pt x="14676" y="3968"/>
                    <a:pt x="15327" y="7"/>
                  </a:cubicBezTo>
                  <a:cubicBezTo>
                    <a:pt x="15327" y="2"/>
                    <a:pt x="15318" y="1"/>
                    <a:pt x="15306" y="1"/>
                  </a:cubicBezTo>
                  <a:close/>
                </a:path>
              </a:pathLst>
            </a:custGeom>
            <a:solidFill>
              <a:schemeClr val="bg2">
                <a:lumMod val="40000"/>
                <a:lumOff val="60000"/>
              </a:scheme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52;p51">
              <a:extLst>
                <a:ext uri="{FF2B5EF4-FFF2-40B4-BE49-F238E27FC236}">
                  <a16:creationId xmlns:a16="http://schemas.microsoft.com/office/drawing/2014/main" xmlns="" id="{B739F7CA-2006-D64F-984D-EA2DFA43C56A}"/>
                </a:ext>
              </a:extLst>
            </p:cNvPr>
            <p:cNvSpPr/>
            <p:nvPr/>
          </p:nvSpPr>
          <p:spPr>
            <a:xfrm rot="4955023">
              <a:off x="5935846" y="1298161"/>
              <a:ext cx="1080078" cy="652824"/>
            </a:xfrm>
            <a:custGeom>
              <a:avLst/>
              <a:gdLst/>
              <a:ahLst/>
              <a:cxnLst/>
              <a:rect l="l" t="t" r="r" b="b"/>
              <a:pathLst>
                <a:path w="7326" h="4428" extrusionOk="0">
                  <a:moveTo>
                    <a:pt x="732" y="1"/>
                  </a:moveTo>
                  <a:lnTo>
                    <a:pt x="1" y="2115"/>
                  </a:lnTo>
                  <a:lnTo>
                    <a:pt x="6581" y="4428"/>
                  </a:lnTo>
                  <a:lnTo>
                    <a:pt x="7325" y="2301"/>
                  </a:lnTo>
                  <a:lnTo>
                    <a:pt x="732" y="1"/>
                  </a:lnTo>
                  <a:close/>
                </a:path>
              </a:pathLst>
            </a:custGeom>
            <a:solidFill>
              <a:srgbClr val="DABC95">
                <a:alpha val="55310"/>
              </a:srgb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TextBox 7">
            <a:extLst>
              <a:ext uri="{FF2B5EF4-FFF2-40B4-BE49-F238E27FC236}">
                <a16:creationId xmlns:a16="http://schemas.microsoft.com/office/drawing/2014/main" xmlns="" id="{DE315202-6C86-AB98-DF2C-F03AAFB7BA0B}"/>
              </a:ext>
            </a:extLst>
          </p:cNvPr>
          <p:cNvSpPr txBox="1"/>
          <p:nvPr/>
        </p:nvSpPr>
        <p:spPr>
          <a:xfrm>
            <a:off x="762000" y="1581150"/>
            <a:ext cx="3912926" cy="2800767"/>
          </a:xfrm>
          <a:prstGeom prst="rect">
            <a:avLst/>
          </a:prstGeom>
          <a:noFill/>
        </p:spPr>
        <p:txBody>
          <a:bodyPr wrap="square" rtlCol="0" anchor="ctr">
            <a:spAutoFit/>
          </a:bodyPr>
          <a:lstStyle/>
          <a:p>
            <a:pPr marL="342900" indent="-342900">
              <a:buFont typeface="+mj-lt"/>
              <a:buAutoNum type="arabicPeriod"/>
            </a:pPr>
            <a:r>
              <a:rPr lang="en-US" sz="1600" dirty="0">
                <a:latin typeface="+mj-lt"/>
              </a:rPr>
              <a:t>Allah </a:t>
            </a:r>
            <a:r>
              <a:rPr lang="en-US" sz="1600" dirty="0" err="1">
                <a:latin typeface="+mj-lt"/>
              </a:rPr>
              <a:t>Swt</a:t>
            </a:r>
            <a:r>
              <a:rPr lang="en-ID" sz="1600" dirty="0">
                <a:latin typeface="+mj-lt"/>
              </a:rPr>
              <a:t>. sangat </a:t>
            </a:r>
            <a:r>
              <a:rPr lang="en-ID" sz="1600" dirty="0" err="1">
                <a:latin typeface="+mj-lt"/>
              </a:rPr>
              <a:t>tegas</a:t>
            </a:r>
            <a:r>
              <a:rPr lang="en-ID" sz="1600" dirty="0">
                <a:latin typeface="+mj-lt"/>
              </a:rPr>
              <a:t> </a:t>
            </a:r>
            <a:r>
              <a:rPr lang="en-ID" sz="1600" dirty="0" err="1">
                <a:latin typeface="+mj-lt"/>
              </a:rPr>
              <a:t>dalam</a:t>
            </a:r>
            <a:r>
              <a:rPr lang="en-ID" sz="1600" dirty="0">
                <a:latin typeface="+mj-lt"/>
              </a:rPr>
              <a:t> </a:t>
            </a:r>
            <a:r>
              <a:rPr lang="en-ID" sz="1600" dirty="0" err="1">
                <a:latin typeface="+mj-lt"/>
              </a:rPr>
              <a:t>menghukum</a:t>
            </a:r>
            <a:r>
              <a:rPr lang="en-ID" sz="1600" dirty="0">
                <a:latin typeface="+mj-lt"/>
              </a:rPr>
              <a:t> </a:t>
            </a:r>
            <a:r>
              <a:rPr lang="en-ID" sz="1600" dirty="0" err="1">
                <a:latin typeface="+mj-lt"/>
              </a:rPr>
              <a:t>seseorang</a:t>
            </a:r>
            <a:r>
              <a:rPr lang="en-ID" sz="1600" dirty="0">
                <a:latin typeface="+mj-lt"/>
              </a:rPr>
              <a:t> yang </a:t>
            </a:r>
            <a:r>
              <a:rPr lang="en-ID" sz="1600" dirty="0" err="1">
                <a:latin typeface="+mj-lt"/>
              </a:rPr>
              <a:t>berbuat</a:t>
            </a:r>
            <a:r>
              <a:rPr lang="en-ID" sz="1600" dirty="0">
                <a:latin typeface="+mj-lt"/>
              </a:rPr>
              <a:t> zina.</a:t>
            </a:r>
          </a:p>
          <a:p>
            <a:pPr marL="342900" indent="-342900">
              <a:buFont typeface="+mj-lt"/>
              <a:buAutoNum type="arabicPeriod"/>
            </a:pPr>
            <a:r>
              <a:rPr lang="en-ID" sz="1600" dirty="0" err="1">
                <a:latin typeface="+mj-lt"/>
              </a:rPr>
              <a:t>Menurut</a:t>
            </a:r>
            <a:r>
              <a:rPr lang="en-ID" sz="1600" dirty="0">
                <a:latin typeface="+mj-lt"/>
              </a:rPr>
              <a:t> </a:t>
            </a:r>
            <a:r>
              <a:rPr lang="en-ID" sz="1600" dirty="0" err="1">
                <a:latin typeface="+mj-lt"/>
              </a:rPr>
              <a:t>Ibnu</a:t>
            </a:r>
            <a:r>
              <a:rPr lang="en-ID" sz="1600" dirty="0">
                <a:latin typeface="+mj-lt"/>
              </a:rPr>
              <a:t> </a:t>
            </a:r>
            <a:r>
              <a:rPr lang="en-ID" sz="1600" dirty="0" err="1">
                <a:latin typeface="+mj-lt"/>
              </a:rPr>
              <a:t>Katsir</a:t>
            </a:r>
            <a:r>
              <a:rPr lang="en-ID" sz="1600" dirty="0">
                <a:latin typeface="+mj-lt"/>
              </a:rPr>
              <a:t>, </a:t>
            </a:r>
            <a:r>
              <a:rPr lang="en-ID" sz="1600" dirty="0" err="1">
                <a:latin typeface="+mj-lt"/>
              </a:rPr>
              <a:t>ayat</a:t>
            </a:r>
            <a:r>
              <a:rPr lang="en-ID" sz="1600" dirty="0">
                <a:latin typeface="+mj-lt"/>
              </a:rPr>
              <a:t> </a:t>
            </a:r>
            <a:r>
              <a:rPr lang="en-ID" sz="1600" dirty="0" err="1">
                <a:latin typeface="+mj-lt"/>
              </a:rPr>
              <a:t>tersebut</a:t>
            </a:r>
            <a:r>
              <a:rPr lang="en-ID" sz="1600" dirty="0">
                <a:latin typeface="+mj-lt"/>
              </a:rPr>
              <a:t> </a:t>
            </a:r>
            <a:r>
              <a:rPr lang="en-ID" sz="1600" dirty="0" err="1">
                <a:latin typeface="+mj-lt"/>
              </a:rPr>
              <a:t>menjelaskan</a:t>
            </a:r>
            <a:r>
              <a:rPr lang="en-ID" sz="1600" dirty="0">
                <a:latin typeface="+mj-lt"/>
              </a:rPr>
              <a:t> </a:t>
            </a:r>
            <a:r>
              <a:rPr lang="en-ID" sz="1600" dirty="0" err="1">
                <a:latin typeface="+mj-lt"/>
              </a:rPr>
              <a:t>hukuman</a:t>
            </a:r>
            <a:r>
              <a:rPr lang="en-ID" sz="1600" dirty="0">
                <a:latin typeface="+mj-lt"/>
              </a:rPr>
              <a:t> </a:t>
            </a:r>
            <a:r>
              <a:rPr lang="en-ID" sz="1600" dirty="0" err="1">
                <a:latin typeface="+mj-lt"/>
              </a:rPr>
              <a:t>bagi</a:t>
            </a:r>
            <a:r>
              <a:rPr lang="en-ID" sz="1600" dirty="0">
                <a:latin typeface="+mj-lt"/>
              </a:rPr>
              <a:t> </a:t>
            </a:r>
            <a:r>
              <a:rPr lang="en-ID" sz="1600" dirty="0" err="1">
                <a:latin typeface="+mj-lt"/>
              </a:rPr>
              <a:t>pelaku</a:t>
            </a:r>
            <a:r>
              <a:rPr lang="en-ID" sz="1600" dirty="0">
                <a:latin typeface="+mj-lt"/>
              </a:rPr>
              <a:t> zina gair </a:t>
            </a:r>
            <a:r>
              <a:rPr lang="en-ID" sz="1600" dirty="0" err="1">
                <a:latin typeface="+mj-lt"/>
              </a:rPr>
              <a:t>muhsan</a:t>
            </a:r>
            <a:r>
              <a:rPr lang="en-ID" sz="1600" dirty="0">
                <a:latin typeface="+mj-lt"/>
              </a:rPr>
              <a:t>, 100 </a:t>
            </a:r>
            <a:r>
              <a:rPr lang="en-ID" sz="1600" dirty="0" err="1">
                <a:latin typeface="+mj-lt"/>
              </a:rPr>
              <a:t>cambukan</a:t>
            </a:r>
            <a:r>
              <a:rPr lang="en-ID" sz="1600" dirty="0">
                <a:latin typeface="+mj-lt"/>
              </a:rPr>
              <a:t> dan </a:t>
            </a:r>
            <a:r>
              <a:rPr lang="en-ID" sz="1600" dirty="0" err="1">
                <a:latin typeface="+mj-lt"/>
              </a:rPr>
              <a:t>diasingkan</a:t>
            </a:r>
            <a:r>
              <a:rPr lang="en-ID" sz="1600" dirty="0">
                <a:latin typeface="+mj-lt"/>
              </a:rPr>
              <a:t>. </a:t>
            </a:r>
            <a:r>
              <a:rPr lang="en-ID" sz="1600" dirty="0" err="1">
                <a:latin typeface="+mj-lt"/>
              </a:rPr>
              <a:t>Pelaku</a:t>
            </a:r>
            <a:r>
              <a:rPr lang="en-ID" sz="1600" dirty="0">
                <a:latin typeface="+mj-lt"/>
              </a:rPr>
              <a:t> zina </a:t>
            </a:r>
            <a:r>
              <a:rPr lang="en-ID" sz="1600" dirty="0" err="1">
                <a:latin typeface="+mj-lt"/>
              </a:rPr>
              <a:t>muhsan</a:t>
            </a:r>
            <a:r>
              <a:rPr lang="en-ID" sz="1600" dirty="0">
                <a:latin typeface="+mj-lt"/>
              </a:rPr>
              <a:t>, </a:t>
            </a:r>
            <a:r>
              <a:rPr lang="en-ID" sz="1600" dirty="0" err="1">
                <a:latin typeface="+mj-lt"/>
              </a:rPr>
              <a:t>dirajam</a:t>
            </a:r>
            <a:r>
              <a:rPr lang="en-ID" sz="1600" dirty="0">
                <a:latin typeface="+mj-lt"/>
              </a:rPr>
              <a:t>.</a:t>
            </a:r>
          </a:p>
          <a:p>
            <a:pPr marL="342900" indent="-342900">
              <a:buFont typeface="+mj-lt"/>
              <a:buAutoNum type="arabicPeriod"/>
            </a:pPr>
            <a:r>
              <a:rPr lang="en-ID" sz="1600" dirty="0" err="1">
                <a:latin typeface="+mj-lt"/>
              </a:rPr>
              <a:t>Menurut</a:t>
            </a:r>
            <a:r>
              <a:rPr lang="en-ID" sz="1600" dirty="0">
                <a:latin typeface="+mj-lt"/>
              </a:rPr>
              <a:t> </a:t>
            </a:r>
            <a:r>
              <a:rPr lang="en-ID" sz="1600" dirty="0" err="1">
                <a:latin typeface="+mj-lt"/>
              </a:rPr>
              <a:t>Buya</a:t>
            </a:r>
            <a:r>
              <a:rPr lang="en-ID" sz="1600" dirty="0">
                <a:latin typeface="+mj-lt"/>
              </a:rPr>
              <a:t> </a:t>
            </a:r>
            <a:r>
              <a:rPr lang="en-ID" sz="1600" dirty="0" err="1">
                <a:latin typeface="+mj-lt"/>
              </a:rPr>
              <a:t>Hamka</a:t>
            </a:r>
            <a:r>
              <a:rPr lang="en-ID" sz="1600" dirty="0">
                <a:latin typeface="+mj-lt"/>
              </a:rPr>
              <a:t>, </a:t>
            </a:r>
            <a:r>
              <a:rPr lang="en-ID" sz="1600" dirty="0" err="1">
                <a:latin typeface="+mj-lt"/>
              </a:rPr>
              <a:t>hukuman</a:t>
            </a:r>
            <a:r>
              <a:rPr lang="en-ID" sz="1600" dirty="0">
                <a:latin typeface="+mj-lt"/>
              </a:rPr>
              <a:t> </a:t>
            </a:r>
            <a:r>
              <a:rPr lang="en-ID" sz="1600" dirty="0" err="1">
                <a:latin typeface="+mj-lt"/>
              </a:rPr>
              <a:t>bagi</a:t>
            </a:r>
            <a:r>
              <a:rPr lang="en-ID" sz="1600" dirty="0">
                <a:latin typeface="+mj-lt"/>
              </a:rPr>
              <a:t> </a:t>
            </a:r>
            <a:r>
              <a:rPr lang="en-ID" sz="1600" dirty="0" err="1">
                <a:latin typeface="+mj-lt"/>
              </a:rPr>
              <a:t>pelaku</a:t>
            </a:r>
            <a:r>
              <a:rPr lang="en-ID" sz="1600" dirty="0">
                <a:latin typeface="+mj-lt"/>
              </a:rPr>
              <a:t> zina </a:t>
            </a:r>
            <a:r>
              <a:rPr lang="en-ID" sz="1600" dirty="0" err="1">
                <a:latin typeface="+mj-lt"/>
              </a:rPr>
              <a:t>harus</a:t>
            </a:r>
            <a:r>
              <a:rPr lang="en-ID" sz="1600" dirty="0">
                <a:latin typeface="+mj-lt"/>
              </a:rPr>
              <a:t> </a:t>
            </a:r>
            <a:r>
              <a:rPr lang="en-ID" sz="1600" dirty="0" err="1">
                <a:latin typeface="+mj-lt"/>
              </a:rPr>
              <a:t>dilakukan</a:t>
            </a:r>
            <a:r>
              <a:rPr lang="en-ID" sz="1600" dirty="0">
                <a:latin typeface="+mj-lt"/>
              </a:rPr>
              <a:t>.</a:t>
            </a:r>
          </a:p>
          <a:p>
            <a:pPr marL="342900" indent="-342900">
              <a:buFont typeface="+mj-lt"/>
              <a:buAutoNum type="arabicPeriod"/>
            </a:pPr>
            <a:r>
              <a:rPr lang="en-ID" sz="1600" dirty="0" err="1">
                <a:latin typeface="+mj-lt"/>
              </a:rPr>
              <a:t>Dlam</a:t>
            </a:r>
            <a:r>
              <a:rPr lang="en-ID" sz="1600" dirty="0">
                <a:latin typeface="+mj-lt"/>
              </a:rPr>
              <a:t> </a:t>
            </a:r>
            <a:r>
              <a:rPr lang="en-ID" sz="1600" dirty="0" err="1">
                <a:latin typeface="+mj-lt"/>
              </a:rPr>
              <a:t>pelaksaan</a:t>
            </a:r>
            <a:r>
              <a:rPr lang="en-ID" sz="1600" dirty="0">
                <a:latin typeface="+mj-lt"/>
              </a:rPr>
              <a:t> </a:t>
            </a:r>
            <a:r>
              <a:rPr lang="en-ID" sz="1600" dirty="0" err="1">
                <a:latin typeface="+mj-lt"/>
              </a:rPr>
              <a:t>hukuman</a:t>
            </a:r>
            <a:r>
              <a:rPr lang="en-ID" sz="1600" dirty="0">
                <a:latin typeface="+mj-lt"/>
              </a:rPr>
              <a:t> zina, </a:t>
            </a:r>
            <a:r>
              <a:rPr lang="en-ID" sz="1600" dirty="0" err="1">
                <a:latin typeface="+mj-lt"/>
              </a:rPr>
              <a:t>disaksikan</a:t>
            </a:r>
            <a:r>
              <a:rPr lang="en-ID" sz="1600" dirty="0">
                <a:latin typeface="+mj-lt"/>
              </a:rPr>
              <a:t> oleh minimal </a:t>
            </a:r>
            <a:r>
              <a:rPr lang="en-ID" sz="1600" dirty="0" err="1">
                <a:latin typeface="+mj-lt"/>
              </a:rPr>
              <a:t>empat</a:t>
            </a:r>
            <a:r>
              <a:rPr lang="en-ID" sz="1600" dirty="0">
                <a:latin typeface="+mj-lt"/>
              </a:rPr>
              <a:t> orang.</a:t>
            </a:r>
            <a:endParaRPr lang="en-US" sz="1600" dirty="0">
              <a:latin typeface="+mj-lt"/>
            </a:endParaRPr>
          </a:p>
        </p:txBody>
      </p:sp>
      <p:sp>
        <p:nvSpPr>
          <p:cNvPr id="9" name="TextBox 8">
            <a:extLst>
              <a:ext uri="{FF2B5EF4-FFF2-40B4-BE49-F238E27FC236}">
                <a16:creationId xmlns:a16="http://schemas.microsoft.com/office/drawing/2014/main" xmlns="" id="{56593CFB-C816-07C5-6D75-775FFA2A5B67}"/>
              </a:ext>
            </a:extLst>
          </p:cNvPr>
          <p:cNvSpPr txBox="1"/>
          <p:nvPr/>
        </p:nvSpPr>
        <p:spPr>
          <a:xfrm>
            <a:off x="1313504" y="898524"/>
            <a:ext cx="2821183" cy="369332"/>
          </a:xfrm>
          <a:prstGeom prst="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b="1" spc="300" dirty="0"/>
              <a:t>Q.S. An-Nur/24: 2</a:t>
            </a:r>
            <a:endParaRPr lang="en-ID" b="1" spc="300" dirty="0"/>
          </a:p>
        </p:txBody>
      </p:sp>
      <p:sp>
        <p:nvSpPr>
          <p:cNvPr id="22" name="TextBox 21">
            <a:extLst>
              <a:ext uri="{FF2B5EF4-FFF2-40B4-BE49-F238E27FC236}">
                <a16:creationId xmlns:a16="http://schemas.microsoft.com/office/drawing/2014/main" xmlns="" id="{0EFC8CD4-A9DF-2C85-859A-7202ADD78C28}"/>
              </a:ext>
            </a:extLst>
          </p:cNvPr>
          <p:cNvSpPr txBox="1"/>
          <p:nvPr/>
        </p:nvSpPr>
        <p:spPr>
          <a:xfrm>
            <a:off x="5061528" y="898524"/>
            <a:ext cx="3507324" cy="369332"/>
          </a:xfrm>
          <a:prstGeom prst="rect">
            <a:avLst/>
          </a:prstGeom>
          <a:ln>
            <a:solidFill>
              <a:schemeClr val="accent3">
                <a:lumMod val="75000"/>
              </a:schemeClr>
            </a:solid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US" b="1" spc="300" dirty="0">
                <a:latin typeface="+mj-lt"/>
              </a:rPr>
              <a:t>Hadis Riwayat Abu Daud</a:t>
            </a:r>
            <a:endParaRPr lang="en-ID" b="1" spc="300" dirty="0">
              <a:latin typeface="+mj-lt"/>
            </a:endParaRPr>
          </a:p>
        </p:txBody>
      </p:sp>
      <p:sp>
        <p:nvSpPr>
          <p:cNvPr id="17" name="TextBox 16">
            <a:extLst>
              <a:ext uri="{FF2B5EF4-FFF2-40B4-BE49-F238E27FC236}">
                <a16:creationId xmlns:a16="http://schemas.microsoft.com/office/drawing/2014/main" xmlns="" id="{4E836B8E-22FE-A3B1-6E2F-9D5FDB1B7733}"/>
              </a:ext>
            </a:extLst>
          </p:cNvPr>
          <p:cNvSpPr txBox="1"/>
          <p:nvPr/>
        </p:nvSpPr>
        <p:spPr>
          <a:xfrm>
            <a:off x="5374752" y="1979627"/>
            <a:ext cx="3015672" cy="2126864"/>
          </a:xfrm>
          <a:prstGeom prst="rect">
            <a:avLst/>
          </a:prstGeom>
          <a:noFill/>
        </p:spPr>
        <p:txBody>
          <a:bodyPr wrap="square" rtlCol="0" anchor="ctr">
            <a:spAutoFit/>
          </a:bodyPr>
          <a:lstStyle/>
          <a:p>
            <a:pPr algn="just">
              <a:lnSpc>
                <a:spcPct val="150000"/>
              </a:lnSpc>
            </a:pPr>
            <a:r>
              <a:rPr lang="en-US" dirty="0" err="1">
                <a:latin typeface="+mj-lt"/>
              </a:rPr>
              <a:t>Perbuatan</a:t>
            </a:r>
            <a:r>
              <a:rPr lang="en-US" dirty="0">
                <a:latin typeface="+mj-lt"/>
              </a:rPr>
              <a:t> zina </a:t>
            </a:r>
            <a:r>
              <a:rPr lang="en-US" dirty="0" err="1">
                <a:latin typeface="+mj-lt"/>
              </a:rPr>
              <a:t>dapat</a:t>
            </a:r>
            <a:r>
              <a:rPr lang="en-US" dirty="0">
                <a:latin typeface="+mj-lt"/>
              </a:rPr>
              <a:t> </a:t>
            </a:r>
            <a:r>
              <a:rPr lang="en-US" dirty="0" err="1">
                <a:latin typeface="+mj-lt"/>
              </a:rPr>
              <a:t>menghilangkan</a:t>
            </a:r>
            <a:r>
              <a:rPr lang="en-US" dirty="0">
                <a:latin typeface="+mj-lt"/>
              </a:rPr>
              <a:t> </a:t>
            </a:r>
            <a:r>
              <a:rPr lang="en-US" dirty="0" err="1">
                <a:latin typeface="+mj-lt"/>
              </a:rPr>
              <a:t>keimanan</a:t>
            </a:r>
            <a:r>
              <a:rPr lang="en-US" dirty="0">
                <a:latin typeface="+mj-lt"/>
              </a:rPr>
              <a:t> </a:t>
            </a:r>
            <a:r>
              <a:rPr lang="en-US" dirty="0" err="1">
                <a:latin typeface="+mj-lt"/>
              </a:rPr>
              <a:t>dari</a:t>
            </a:r>
            <a:r>
              <a:rPr lang="en-US" dirty="0">
                <a:latin typeface="+mj-lt"/>
              </a:rPr>
              <a:t> </a:t>
            </a:r>
            <a:r>
              <a:rPr lang="en-US" dirty="0" err="1">
                <a:latin typeface="+mj-lt"/>
              </a:rPr>
              <a:t>diri</a:t>
            </a:r>
            <a:r>
              <a:rPr lang="en-US" dirty="0">
                <a:latin typeface="+mj-lt"/>
              </a:rPr>
              <a:t> </a:t>
            </a:r>
            <a:r>
              <a:rPr lang="en-US" dirty="0" err="1">
                <a:latin typeface="+mj-lt"/>
              </a:rPr>
              <a:t>seseorang</a:t>
            </a:r>
            <a:r>
              <a:rPr lang="en-US" dirty="0">
                <a:latin typeface="+mj-lt"/>
              </a:rPr>
              <a:t> yang </a:t>
            </a:r>
            <a:r>
              <a:rPr lang="en-US" dirty="0" err="1">
                <a:latin typeface="+mj-lt"/>
              </a:rPr>
              <a:t>beriman</a:t>
            </a:r>
            <a:r>
              <a:rPr lang="en-US" dirty="0">
                <a:latin typeface="+mj-lt"/>
              </a:rPr>
              <a:t>. Hal </a:t>
            </a:r>
            <a:r>
              <a:rPr lang="en-US" dirty="0" err="1">
                <a:latin typeface="+mj-lt"/>
              </a:rPr>
              <a:t>ini</a:t>
            </a:r>
            <a:r>
              <a:rPr lang="en-US" dirty="0">
                <a:latin typeface="+mj-lt"/>
              </a:rPr>
              <a:t> </a:t>
            </a:r>
            <a:r>
              <a:rPr lang="en-US" dirty="0" err="1">
                <a:latin typeface="+mj-lt"/>
              </a:rPr>
              <a:t>karena</a:t>
            </a:r>
            <a:r>
              <a:rPr lang="en-US" dirty="0">
                <a:latin typeface="+mj-lt"/>
              </a:rPr>
              <a:t> zina </a:t>
            </a:r>
            <a:r>
              <a:rPr lang="en-US" dirty="0" err="1">
                <a:latin typeface="+mj-lt"/>
              </a:rPr>
              <a:t>termasuk</a:t>
            </a:r>
            <a:r>
              <a:rPr lang="en-US" dirty="0">
                <a:latin typeface="+mj-lt"/>
              </a:rPr>
              <a:t> </a:t>
            </a:r>
            <a:r>
              <a:rPr lang="en-US" dirty="0" err="1">
                <a:latin typeface="+mj-lt"/>
              </a:rPr>
              <a:t>perbuatan</a:t>
            </a:r>
            <a:r>
              <a:rPr lang="en-US" dirty="0">
                <a:latin typeface="+mj-lt"/>
              </a:rPr>
              <a:t> </a:t>
            </a:r>
            <a:r>
              <a:rPr lang="en-US" dirty="0" err="1">
                <a:latin typeface="+mj-lt"/>
              </a:rPr>
              <a:t>dosa</a:t>
            </a:r>
            <a:r>
              <a:rPr lang="en-US" dirty="0">
                <a:latin typeface="+mj-lt"/>
              </a:rPr>
              <a:t> </a:t>
            </a:r>
            <a:r>
              <a:rPr lang="en-US" dirty="0" err="1">
                <a:latin typeface="+mj-lt"/>
              </a:rPr>
              <a:t>besar</a:t>
            </a:r>
            <a:r>
              <a:rPr lang="en-US" dirty="0">
                <a:latin typeface="+mj-lt"/>
              </a:rPr>
              <a:t>.</a:t>
            </a:r>
          </a:p>
        </p:txBody>
      </p:sp>
      <p:sp>
        <p:nvSpPr>
          <p:cNvPr id="18" name="TextBox 17">
            <a:extLst>
              <a:ext uri="{FF2B5EF4-FFF2-40B4-BE49-F238E27FC236}">
                <a16:creationId xmlns:a16="http://schemas.microsoft.com/office/drawing/2014/main" xmlns="" id="{65D1D214-1FB6-B53A-678E-6450542F9C05}"/>
              </a:ext>
            </a:extLst>
          </p:cNvPr>
          <p:cNvSpPr txBox="1"/>
          <p:nvPr/>
        </p:nvSpPr>
        <p:spPr>
          <a:xfrm>
            <a:off x="914400" y="184650"/>
            <a:ext cx="4527895" cy="400110"/>
          </a:xfrm>
          <a:prstGeom prst="rect">
            <a:avLst/>
          </a:prstGeom>
          <a:solidFill>
            <a:schemeClr val="bg2">
              <a:lumMod val="90000"/>
            </a:schemeClr>
          </a:solidFill>
          <a:ln/>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sz="2000" b="1" spc="300" dirty="0">
                <a:solidFill>
                  <a:schemeClr val="tx1"/>
                </a:solidFill>
                <a:latin typeface="+mj-lt"/>
              </a:rPr>
              <a:t>Isi </a:t>
            </a:r>
            <a:r>
              <a:rPr lang="en-US" sz="2000" b="1" spc="300" dirty="0" err="1">
                <a:solidFill>
                  <a:schemeClr val="tx1"/>
                </a:solidFill>
                <a:latin typeface="+mj-lt"/>
              </a:rPr>
              <a:t>Kandungan</a:t>
            </a:r>
            <a:r>
              <a:rPr lang="en-US" sz="2000" b="1" spc="300" dirty="0">
                <a:solidFill>
                  <a:schemeClr val="tx1"/>
                </a:solidFill>
                <a:latin typeface="+mj-lt"/>
              </a:rPr>
              <a:t> Ayat dan </a:t>
            </a:r>
            <a:r>
              <a:rPr lang="en-US" sz="2000" b="1" spc="300" dirty="0" err="1">
                <a:solidFill>
                  <a:schemeClr val="tx1"/>
                </a:solidFill>
                <a:latin typeface="+mj-lt"/>
              </a:rPr>
              <a:t>Hadist</a:t>
            </a:r>
            <a:r>
              <a:rPr lang="en-US" sz="2000" b="1" spc="300" dirty="0">
                <a:solidFill>
                  <a:schemeClr val="tx1"/>
                </a:solidFill>
                <a:latin typeface="+mj-lt"/>
              </a:rPr>
              <a:t> </a:t>
            </a:r>
            <a:endParaRPr lang="en-ID" sz="2000" b="1" spc="300" dirty="0">
              <a:solidFill>
                <a:schemeClr val="tx1"/>
              </a:solidFill>
              <a:latin typeface="+mj-lt"/>
            </a:endParaRPr>
          </a:p>
        </p:txBody>
      </p:sp>
      <p:pic>
        <p:nvPicPr>
          <p:cNvPr id="19" name="Picture 18">
            <a:extLst>
              <a:ext uri="{FF2B5EF4-FFF2-40B4-BE49-F238E27FC236}">
                <a16:creationId xmlns:a16="http://schemas.microsoft.com/office/drawing/2014/main" xmlns="" id="{684AC522-9042-E5F2-A0B3-02C7455883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4286755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5" name="Rectangle 4"/>
          <p:cNvSpPr/>
          <p:nvPr/>
        </p:nvSpPr>
        <p:spPr>
          <a:xfrm>
            <a:off x="472550" y="1047750"/>
            <a:ext cx="1820883" cy="400110"/>
          </a:xfrm>
          <a:prstGeom prst="rect">
            <a:avLst/>
          </a:prstGeom>
        </p:spPr>
        <p:txBody>
          <a:bodyPr wrap="none">
            <a:spAutoFit/>
          </a:bodyPr>
          <a:lstStyle/>
          <a:p>
            <a:pPr algn="ctr"/>
            <a:r>
              <a:rPr lang="en-US" sz="2000" b="1" spc="300" dirty="0" err="1">
                <a:solidFill>
                  <a:srgbClr val="0070C0"/>
                </a:solidFill>
              </a:rPr>
              <a:t>Pengertian</a:t>
            </a:r>
            <a:r>
              <a:rPr lang="en-US" sz="2000" b="1" spc="300" dirty="0">
                <a:solidFill>
                  <a:srgbClr val="005C4A"/>
                </a:solidFill>
              </a:rPr>
              <a:t> </a:t>
            </a:r>
          </a:p>
        </p:txBody>
      </p:sp>
      <p:sp>
        <p:nvSpPr>
          <p:cNvPr id="7" name="Rectangle 6"/>
          <p:cNvSpPr/>
          <p:nvPr/>
        </p:nvSpPr>
        <p:spPr>
          <a:xfrm>
            <a:off x="472550" y="2688813"/>
            <a:ext cx="2643843" cy="707886"/>
          </a:xfrm>
          <a:prstGeom prst="rect">
            <a:avLst/>
          </a:prstGeom>
        </p:spPr>
        <p:txBody>
          <a:bodyPr wrap="square">
            <a:spAutoFit/>
          </a:bodyPr>
          <a:lstStyle/>
          <a:p>
            <a:r>
              <a:rPr lang="en-US" sz="2000" b="1" spc="300" dirty="0" err="1">
                <a:solidFill>
                  <a:srgbClr val="0070C0"/>
                </a:solidFill>
                <a:latin typeface="+mj-lt"/>
              </a:rPr>
              <a:t>Ciri-Ciri</a:t>
            </a:r>
            <a:r>
              <a:rPr lang="en-US" sz="2000" b="1" spc="300" dirty="0">
                <a:solidFill>
                  <a:srgbClr val="0070C0"/>
                </a:solidFill>
                <a:latin typeface="+mj-lt"/>
              </a:rPr>
              <a:t> </a:t>
            </a:r>
            <a:r>
              <a:rPr lang="en-US" sz="2000" b="1" spc="300" dirty="0" err="1">
                <a:solidFill>
                  <a:srgbClr val="0070C0"/>
                </a:solidFill>
                <a:latin typeface="+mj-lt"/>
              </a:rPr>
              <a:t>Perbuatan</a:t>
            </a:r>
            <a:r>
              <a:rPr lang="en-US" sz="2000" b="1" spc="300" dirty="0">
                <a:solidFill>
                  <a:srgbClr val="0070C0"/>
                </a:solidFill>
                <a:latin typeface="+mj-lt"/>
              </a:rPr>
              <a:t> Zina </a:t>
            </a:r>
          </a:p>
        </p:txBody>
      </p:sp>
      <p:sp>
        <p:nvSpPr>
          <p:cNvPr id="13" name="Google Shape;457;p46">
            <a:extLst>
              <a:ext uri="{FF2B5EF4-FFF2-40B4-BE49-F238E27FC236}">
                <a16:creationId xmlns:a16="http://schemas.microsoft.com/office/drawing/2014/main" xmlns="" id="{75043973-3F3B-80BB-A0AD-704AF980C842}"/>
              </a:ext>
            </a:extLst>
          </p:cNvPr>
          <p:cNvSpPr txBox="1">
            <a:spLocks/>
          </p:cNvSpPr>
          <p:nvPr/>
        </p:nvSpPr>
        <p:spPr>
          <a:xfrm>
            <a:off x="3278580" y="920051"/>
            <a:ext cx="4874820" cy="628299"/>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600"/>
              </a:spcAft>
              <a:buFont typeface="Arial" pitchFamily="34" charset="0"/>
              <a:buNone/>
            </a:pPr>
            <a:r>
              <a:rPr lang="en-US" sz="1600" dirty="0"/>
              <a:t>.</a:t>
            </a:r>
          </a:p>
        </p:txBody>
      </p:sp>
      <p:sp>
        <p:nvSpPr>
          <p:cNvPr id="14" name="TextBox 13">
            <a:extLst>
              <a:ext uri="{FF2B5EF4-FFF2-40B4-BE49-F238E27FC236}">
                <a16:creationId xmlns:a16="http://schemas.microsoft.com/office/drawing/2014/main" xmlns="" id="{675994E8-C255-C2D0-4085-8A6AEF30222F}"/>
              </a:ext>
            </a:extLst>
          </p:cNvPr>
          <p:cNvSpPr txBox="1"/>
          <p:nvPr/>
        </p:nvSpPr>
        <p:spPr>
          <a:xfrm>
            <a:off x="3033369" y="1962150"/>
            <a:ext cx="5410200" cy="2862322"/>
          </a:xfrm>
          <a:prstGeom prst="rect">
            <a:avLst/>
          </a:prstGeom>
          <a:noFill/>
        </p:spPr>
        <p:txBody>
          <a:bodyPr wrap="square">
            <a:spAutoFit/>
          </a:bodyPr>
          <a:lstStyle/>
          <a:p>
            <a:pPr marL="285750" indent="-285750" algn="just">
              <a:buFont typeface="Arial" panose="020B0604020202020204" pitchFamily="34" charset="0"/>
              <a:buChar char="•"/>
            </a:pPr>
            <a:r>
              <a:rPr lang="en-US" b="1" dirty="0">
                <a:latin typeface="+mj-lt"/>
              </a:rPr>
              <a:t>Zina </a:t>
            </a:r>
            <a:r>
              <a:rPr lang="en-US" b="1" i="1" dirty="0" err="1">
                <a:latin typeface="+mj-lt"/>
              </a:rPr>
              <a:t>Muhsan</a:t>
            </a:r>
            <a:r>
              <a:rPr lang="en-US" b="1" dirty="0">
                <a:latin typeface="+mj-lt"/>
              </a:rPr>
              <a:t> </a:t>
            </a:r>
            <a:r>
              <a:rPr lang="en-US" dirty="0">
                <a:latin typeface="+mj-lt"/>
              </a:rPr>
              <a:t>: zina yang </a:t>
            </a:r>
            <a:r>
              <a:rPr lang="en-US" dirty="0" err="1">
                <a:latin typeface="+mj-lt"/>
              </a:rPr>
              <a:t>dilakukan</a:t>
            </a:r>
            <a:r>
              <a:rPr lang="en-US" dirty="0">
                <a:latin typeface="+mj-lt"/>
              </a:rPr>
              <a:t> oleh </a:t>
            </a:r>
            <a:r>
              <a:rPr lang="en-US" dirty="0" err="1">
                <a:latin typeface="+mj-lt"/>
              </a:rPr>
              <a:t>seorang</a:t>
            </a:r>
            <a:r>
              <a:rPr lang="en-US" dirty="0">
                <a:latin typeface="+mj-lt"/>
              </a:rPr>
              <a:t> </a:t>
            </a:r>
            <a:r>
              <a:rPr lang="en-US" dirty="0" err="1">
                <a:latin typeface="+mj-lt"/>
              </a:rPr>
              <a:t>laki-laki</a:t>
            </a:r>
            <a:r>
              <a:rPr lang="en-US" dirty="0">
                <a:latin typeface="+mj-lt"/>
              </a:rPr>
              <a:t> </a:t>
            </a:r>
            <a:r>
              <a:rPr lang="en-US" dirty="0" err="1">
                <a:latin typeface="+mj-lt"/>
              </a:rPr>
              <a:t>atau</a:t>
            </a:r>
            <a:r>
              <a:rPr lang="en-US" dirty="0">
                <a:latin typeface="+mj-lt"/>
              </a:rPr>
              <a:t> </a:t>
            </a:r>
            <a:r>
              <a:rPr lang="en-US" dirty="0" err="1">
                <a:latin typeface="+mj-lt"/>
              </a:rPr>
              <a:t>perempuan</a:t>
            </a:r>
            <a:r>
              <a:rPr lang="en-US" dirty="0">
                <a:latin typeface="+mj-lt"/>
              </a:rPr>
              <a:t> yang </a:t>
            </a:r>
            <a:r>
              <a:rPr lang="en-US" dirty="0" err="1">
                <a:latin typeface="+mj-lt"/>
              </a:rPr>
              <a:t>sudah</a:t>
            </a:r>
            <a:r>
              <a:rPr lang="en-US" dirty="0">
                <a:latin typeface="+mj-lt"/>
              </a:rPr>
              <a:t> </a:t>
            </a:r>
            <a:r>
              <a:rPr lang="en-US" dirty="0" err="1">
                <a:latin typeface="+mj-lt"/>
              </a:rPr>
              <a:t>menikah</a:t>
            </a:r>
            <a:r>
              <a:rPr lang="en-US" dirty="0">
                <a:solidFill>
                  <a:schemeClr val="bg2"/>
                </a:solidFill>
                <a:latin typeface="+mj-lt"/>
              </a:rPr>
              <a:t>.  </a:t>
            </a:r>
            <a:r>
              <a:rPr lang="en-US" b="1" dirty="0" err="1">
                <a:solidFill>
                  <a:srgbClr val="FF0000"/>
                </a:solidFill>
                <a:latin typeface="+mj-lt"/>
              </a:rPr>
              <a:t>Hukuman</a:t>
            </a:r>
            <a:r>
              <a:rPr lang="en-US" dirty="0">
                <a:solidFill>
                  <a:schemeClr val="bg2"/>
                </a:solidFill>
                <a:latin typeface="+mj-lt"/>
              </a:rPr>
              <a:t> </a:t>
            </a:r>
            <a:r>
              <a:rPr lang="en-US" dirty="0">
                <a:latin typeface="+mj-lt"/>
              </a:rPr>
              <a:t>: </a:t>
            </a:r>
            <a:r>
              <a:rPr lang="en-US" dirty="0" err="1">
                <a:latin typeface="+mj-lt"/>
              </a:rPr>
              <a:t>dirajam</a:t>
            </a:r>
            <a:r>
              <a:rPr lang="en-US" dirty="0">
                <a:latin typeface="+mj-lt"/>
              </a:rPr>
              <a:t> </a:t>
            </a:r>
            <a:r>
              <a:rPr lang="en-US" dirty="0" err="1">
                <a:latin typeface="+mj-lt"/>
              </a:rPr>
              <a:t>dengan</a:t>
            </a:r>
            <a:r>
              <a:rPr lang="en-US" dirty="0">
                <a:latin typeface="+mj-lt"/>
              </a:rPr>
              <a:t> </a:t>
            </a:r>
            <a:r>
              <a:rPr lang="en-US" dirty="0" err="1">
                <a:latin typeface="+mj-lt"/>
              </a:rPr>
              <a:t>mengubur</a:t>
            </a:r>
            <a:r>
              <a:rPr lang="en-US" dirty="0">
                <a:latin typeface="+mj-lt"/>
              </a:rPr>
              <a:t> </a:t>
            </a:r>
            <a:r>
              <a:rPr lang="en-US" dirty="0" err="1">
                <a:latin typeface="+mj-lt"/>
              </a:rPr>
              <a:t>pezina</a:t>
            </a:r>
            <a:r>
              <a:rPr lang="en-US" dirty="0">
                <a:latin typeface="+mj-lt"/>
              </a:rPr>
              <a:t> </a:t>
            </a:r>
            <a:r>
              <a:rPr lang="en-US" dirty="0" err="1">
                <a:latin typeface="+mj-lt"/>
              </a:rPr>
              <a:t>setengah</a:t>
            </a:r>
            <a:r>
              <a:rPr lang="en-US" dirty="0">
                <a:latin typeface="+mj-lt"/>
              </a:rPr>
              <a:t> badan dan </a:t>
            </a:r>
            <a:r>
              <a:rPr lang="en-US" dirty="0" err="1">
                <a:latin typeface="+mj-lt"/>
              </a:rPr>
              <a:t>dilempar</a:t>
            </a:r>
            <a:r>
              <a:rPr lang="en-US" dirty="0">
                <a:latin typeface="+mj-lt"/>
              </a:rPr>
              <a:t> </a:t>
            </a:r>
            <a:r>
              <a:rPr lang="en-US" dirty="0" err="1">
                <a:latin typeface="+mj-lt"/>
              </a:rPr>
              <a:t>dengan</a:t>
            </a:r>
            <a:r>
              <a:rPr lang="en-US" dirty="0">
                <a:latin typeface="+mj-lt"/>
              </a:rPr>
              <a:t> batu </a:t>
            </a:r>
            <a:r>
              <a:rPr lang="en-US" dirty="0" err="1">
                <a:latin typeface="+mj-lt"/>
              </a:rPr>
              <a:t>hingga</a:t>
            </a:r>
            <a:r>
              <a:rPr lang="en-US" dirty="0">
                <a:latin typeface="+mj-lt"/>
              </a:rPr>
              <a:t> </a:t>
            </a:r>
            <a:r>
              <a:rPr lang="en-US" dirty="0" err="1">
                <a:latin typeface="+mj-lt"/>
              </a:rPr>
              <a:t>meninggal</a:t>
            </a:r>
            <a:r>
              <a:rPr lang="en-US" dirty="0">
                <a:latin typeface="+mj-lt"/>
              </a:rPr>
              <a:t>.</a:t>
            </a:r>
          </a:p>
          <a:p>
            <a:pPr marL="285750" indent="-285750" algn="just">
              <a:buFont typeface="Arial" panose="020B0604020202020204" pitchFamily="34" charset="0"/>
              <a:buChar char="•"/>
            </a:pPr>
            <a:r>
              <a:rPr lang="en-US" b="1" dirty="0">
                <a:latin typeface="+mj-lt"/>
              </a:rPr>
              <a:t>Zina </a:t>
            </a:r>
            <a:r>
              <a:rPr lang="en-US" b="1" i="1" dirty="0" err="1">
                <a:latin typeface="+mj-lt"/>
              </a:rPr>
              <a:t>Gair</a:t>
            </a:r>
            <a:r>
              <a:rPr lang="en-US" b="1" i="1" dirty="0">
                <a:latin typeface="+mj-lt"/>
              </a:rPr>
              <a:t> </a:t>
            </a:r>
            <a:r>
              <a:rPr lang="en-US" b="1" i="1" dirty="0" err="1">
                <a:latin typeface="+mj-lt"/>
              </a:rPr>
              <a:t>Muhsan</a:t>
            </a:r>
            <a:r>
              <a:rPr lang="en-US" dirty="0">
                <a:latin typeface="+mj-lt"/>
              </a:rPr>
              <a:t>: Zina yang </a:t>
            </a:r>
            <a:r>
              <a:rPr lang="en-US" dirty="0" err="1">
                <a:latin typeface="+mj-lt"/>
              </a:rPr>
              <a:t>dilakukan</a:t>
            </a:r>
            <a:r>
              <a:rPr lang="en-US" dirty="0">
                <a:latin typeface="+mj-lt"/>
              </a:rPr>
              <a:t> oleh </a:t>
            </a:r>
            <a:r>
              <a:rPr lang="en-US" dirty="0" err="1">
                <a:latin typeface="+mj-lt"/>
              </a:rPr>
              <a:t>laki-laki</a:t>
            </a:r>
            <a:r>
              <a:rPr lang="en-US" dirty="0">
                <a:latin typeface="+mj-lt"/>
              </a:rPr>
              <a:t> </a:t>
            </a:r>
            <a:r>
              <a:rPr lang="en-US" dirty="0" err="1">
                <a:latin typeface="+mj-lt"/>
              </a:rPr>
              <a:t>atau</a:t>
            </a:r>
            <a:r>
              <a:rPr lang="en-US" dirty="0">
                <a:latin typeface="+mj-lt"/>
              </a:rPr>
              <a:t> </a:t>
            </a:r>
            <a:r>
              <a:rPr lang="en-US" dirty="0" err="1">
                <a:latin typeface="+mj-lt"/>
              </a:rPr>
              <a:t>perempuan</a:t>
            </a:r>
            <a:r>
              <a:rPr lang="en-US" dirty="0">
                <a:latin typeface="+mj-lt"/>
              </a:rPr>
              <a:t> yang </a:t>
            </a:r>
            <a:r>
              <a:rPr lang="en-US" dirty="0" err="1">
                <a:latin typeface="+mj-lt"/>
              </a:rPr>
              <a:t>belum</a:t>
            </a:r>
            <a:r>
              <a:rPr lang="en-US" dirty="0">
                <a:latin typeface="+mj-lt"/>
              </a:rPr>
              <a:t> </a:t>
            </a:r>
            <a:r>
              <a:rPr lang="en-US" dirty="0" err="1">
                <a:latin typeface="+mj-lt"/>
              </a:rPr>
              <a:t>menikah</a:t>
            </a:r>
            <a:r>
              <a:rPr lang="en-US" dirty="0">
                <a:latin typeface="+mj-lt"/>
              </a:rPr>
              <a:t> (</a:t>
            </a:r>
            <a:r>
              <a:rPr lang="en-US" dirty="0" err="1">
                <a:latin typeface="+mj-lt"/>
              </a:rPr>
              <a:t>masih</a:t>
            </a:r>
            <a:r>
              <a:rPr lang="en-US" dirty="0">
                <a:latin typeface="+mj-lt"/>
              </a:rPr>
              <a:t> </a:t>
            </a:r>
            <a:r>
              <a:rPr lang="en-US" dirty="0" err="1">
                <a:latin typeface="+mj-lt"/>
              </a:rPr>
              <a:t>pejaka</a:t>
            </a:r>
            <a:r>
              <a:rPr lang="en-US" dirty="0">
                <a:latin typeface="+mj-lt"/>
              </a:rPr>
              <a:t> </a:t>
            </a:r>
            <a:r>
              <a:rPr lang="en-US" dirty="0" err="1">
                <a:latin typeface="+mj-lt"/>
              </a:rPr>
              <a:t>atau</a:t>
            </a:r>
            <a:r>
              <a:rPr lang="en-US" dirty="0">
                <a:latin typeface="+mj-lt"/>
              </a:rPr>
              <a:t> gadis). </a:t>
            </a:r>
            <a:r>
              <a:rPr lang="en-US" b="1" dirty="0" err="1">
                <a:solidFill>
                  <a:srgbClr val="FF0000"/>
                </a:solidFill>
                <a:latin typeface="+mj-lt"/>
              </a:rPr>
              <a:t>Hukuman</a:t>
            </a:r>
            <a:r>
              <a:rPr lang="en-US" dirty="0">
                <a:latin typeface="+mj-lt"/>
              </a:rPr>
              <a:t>: </a:t>
            </a:r>
            <a:r>
              <a:rPr lang="en-US" dirty="0" err="1">
                <a:latin typeface="+mj-lt"/>
              </a:rPr>
              <a:t>dicambuk</a:t>
            </a:r>
            <a:r>
              <a:rPr lang="en-US" dirty="0">
                <a:latin typeface="+mj-lt"/>
              </a:rPr>
              <a:t> 100 kali </a:t>
            </a:r>
            <a:r>
              <a:rPr lang="en-US" dirty="0" err="1">
                <a:latin typeface="+mj-lt"/>
              </a:rPr>
              <a:t>kemudian</a:t>
            </a:r>
            <a:r>
              <a:rPr lang="en-US" dirty="0">
                <a:latin typeface="+mj-lt"/>
              </a:rPr>
              <a:t> </a:t>
            </a:r>
            <a:r>
              <a:rPr lang="en-US" dirty="0" err="1">
                <a:latin typeface="+mj-lt"/>
              </a:rPr>
              <a:t>diasingkan</a:t>
            </a:r>
            <a:r>
              <a:rPr lang="en-US" dirty="0">
                <a:latin typeface="+mj-lt"/>
              </a:rPr>
              <a:t> </a:t>
            </a:r>
            <a:r>
              <a:rPr lang="en-US" dirty="0" err="1">
                <a:latin typeface="+mj-lt"/>
              </a:rPr>
              <a:t>selama</a:t>
            </a:r>
            <a:r>
              <a:rPr lang="en-US" dirty="0">
                <a:latin typeface="+mj-lt"/>
              </a:rPr>
              <a:t> </a:t>
            </a:r>
            <a:r>
              <a:rPr lang="en-US" dirty="0" err="1">
                <a:latin typeface="+mj-lt"/>
              </a:rPr>
              <a:t>satu</a:t>
            </a:r>
            <a:r>
              <a:rPr lang="en-US" dirty="0">
                <a:latin typeface="+mj-lt"/>
              </a:rPr>
              <a:t> </a:t>
            </a:r>
            <a:r>
              <a:rPr lang="en-US" dirty="0" err="1">
                <a:latin typeface="+mj-lt"/>
              </a:rPr>
              <a:t>tahun</a:t>
            </a:r>
            <a:r>
              <a:rPr lang="en-US" dirty="0">
                <a:latin typeface="+mj-lt"/>
              </a:rPr>
              <a:t>. </a:t>
            </a:r>
          </a:p>
          <a:p>
            <a:endParaRPr lang="en-US" dirty="0">
              <a:latin typeface="+mj-lt"/>
            </a:endParaRPr>
          </a:p>
        </p:txBody>
      </p:sp>
      <p:grpSp>
        <p:nvGrpSpPr>
          <p:cNvPr id="17" name="Group 16">
            <a:extLst>
              <a:ext uri="{FF2B5EF4-FFF2-40B4-BE49-F238E27FC236}">
                <a16:creationId xmlns:a16="http://schemas.microsoft.com/office/drawing/2014/main" xmlns="" id="{D9F2B143-C573-9678-DF0A-10C0FB59E9D0}"/>
              </a:ext>
            </a:extLst>
          </p:cNvPr>
          <p:cNvGrpSpPr/>
          <p:nvPr/>
        </p:nvGrpSpPr>
        <p:grpSpPr>
          <a:xfrm>
            <a:off x="277540" y="190851"/>
            <a:ext cx="5007419" cy="628299"/>
            <a:chOff x="402780" y="373178"/>
            <a:chExt cx="5007419" cy="768032"/>
          </a:xfrm>
        </p:grpSpPr>
        <p:pic>
          <p:nvPicPr>
            <p:cNvPr id="18" name="Picture 17">
              <a:extLst>
                <a:ext uri="{FF2B5EF4-FFF2-40B4-BE49-F238E27FC236}">
                  <a16:creationId xmlns:a16="http://schemas.microsoft.com/office/drawing/2014/main" xmlns="" id="{1D314815-0C08-B37F-3CE4-283A26971A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780" y="373178"/>
              <a:ext cx="5007419" cy="768032"/>
            </a:xfrm>
            <a:prstGeom prst="rect">
              <a:avLst/>
            </a:prstGeom>
          </p:spPr>
        </p:pic>
        <p:sp>
          <p:nvSpPr>
            <p:cNvPr id="19" name="TextBox 18">
              <a:extLst>
                <a:ext uri="{FF2B5EF4-FFF2-40B4-BE49-F238E27FC236}">
                  <a16:creationId xmlns:a16="http://schemas.microsoft.com/office/drawing/2014/main" xmlns="" id="{37C2AAA9-2F33-81C2-25A8-E99DB0728C22}"/>
                </a:ext>
              </a:extLst>
            </p:cNvPr>
            <p:cNvSpPr txBox="1"/>
            <p:nvPr/>
          </p:nvSpPr>
          <p:spPr>
            <a:xfrm>
              <a:off x="496030" y="468735"/>
              <a:ext cx="4778488" cy="461665"/>
            </a:xfrm>
            <a:prstGeom prst="rect">
              <a:avLst/>
            </a:prstGeom>
            <a:noFill/>
          </p:spPr>
          <p:txBody>
            <a:bodyPr wrap="none" rtlCol="0">
              <a:spAutoFit/>
            </a:bodyPr>
            <a:lstStyle/>
            <a:p>
              <a:r>
                <a:rPr lang="en-US" sz="2400" b="1" spc="300" dirty="0"/>
                <a:t>B. </a:t>
              </a:r>
              <a:r>
                <a:rPr lang="en-US" sz="2400" b="1" spc="300" dirty="0" err="1"/>
                <a:t>Larangan</a:t>
              </a:r>
              <a:r>
                <a:rPr lang="en-US" sz="2400" b="1" spc="300" dirty="0"/>
                <a:t> </a:t>
              </a:r>
              <a:r>
                <a:rPr lang="en-US" sz="2400" b="1" spc="300" dirty="0" err="1"/>
                <a:t>Perbuatan</a:t>
              </a:r>
              <a:r>
                <a:rPr lang="en-US" sz="2400" b="1" spc="300" dirty="0"/>
                <a:t> Zina </a:t>
              </a:r>
            </a:p>
          </p:txBody>
        </p:sp>
      </p:grpSp>
      <p:sp>
        <p:nvSpPr>
          <p:cNvPr id="20" name="Google Shape;457;p46">
            <a:extLst>
              <a:ext uri="{FF2B5EF4-FFF2-40B4-BE49-F238E27FC236}">
                <a16:creationId xmlns:a16="http://schemas.microsoft.com/office/drawing/2014/main" xmlns="" id="{355AC202-365E-F32A-D284-2877A6CF4B67}"/>
              </a:ext>
            </a:extLst>
          </p:cNvPr>
          <p:cNvSpPr txBox="1">
            <a:spLocks/>
          </p:cNvSpPr>
          <p:nvPr/>
        </p:nvSpPr>
        <p:spPr>
          <a:xfrm>
            <a:off x="3033369" y="1019800"/>
            <a:ext cx="4586631" cy="732584"/>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Bef>
                <a:spcPts val="0"/>
              </a:spcBef>
              <a:spcAft>
                <a:spcPts val="1600"/>
              </a:spcAft>
            </a:pPr>
            <a:r>
              <a:rPr lang="en-US" sz="1800" dirty="0" err="1">
                <a:latin typeface="+mj-lt"/>
              </a:rPr>
              <a:t>Hubungan</a:t>
            </a:r>
            <a:r>
              <a:rPr lang="en-US" sz="1800" dirty="0">
                <a:latin typeface="+mj-lt"/>
              </a:rPr>
              <a:t> </a:t>
            </a:r>
            <a:r>
              <a:rPr lang="en-US" sz="1800" dirty="0" err="1">
                <a:latin typeface="+mj-lt"/>
              </a:rPr>
              <a:t>antara</a:t>
            </a:r>
            <a:r>
              <a:rPr lang="en-US" sz="1800" dirty="0">
                <a:latin typeface="+mj-lt"/>
              </a:rPr>
              <a:t> </a:t>
            </a:r>
            <a:r>
              <a:rPr lang="en-US" sz="1800" dirty="0" err="1">
                <a:latin typeface="+mj-lt"/>
              </a:rPr>
              <a:t>laki-laki</a:t>
            </a:r>
            <a:r>
              <a:rPr lang="en-US" sz="1800" dirty="0">
                <a:latin typeface="+mj-lt"/>
              </a:rPr>
              <a:t> dan </a:t>
            </a:r>
            <a:r>
              <a:rPr lang="en-US" sz="1800" dirty="0" err="1">
                <a:latin typeface="+mj-lt"/>
              </a:rPr>
              <a:t>perempuan</a:t>
            </a:r>
            <a:r>
              <a:rPr lang="en-US" sz="1800" dirty="0">
                <a:latin typeface="+mj-lt"/>
              </a:rPr>
              <a:t> </a:t>
            </a:r>
            <a:r>
              <a:rPr lang="en-US" sz="1800" dirty="0" err="1">
                <a:latin typeface="+mj-lt"/>
              </a:rPr>
              <a:t>diluar</a:t>
            </a:r>
            <a:r>
              <a:rPr lang="en-US" sz="1800" dirty="0">
                <a:latin typeface="+mj-lt"/>
              </a:rPr>
              <a:t> </a:t>
            </a:r>
            <a:r>
              <a:rPr lang="en-US" sz="1800" dirty="0" err="1">
                <a:latin typeface="+mj-lt"/>
              </a:rPr>
              <a:t>catatan</a:t>
            </a:r>
            <a:r>
              <a:rPr lang="en-US" sz="1800" dirty="0">
                <a:latin typeface="+mj-lt"/>
              </a:rPr>
              <a:t> </a:t>
            </a:r>
            <a:r>
              <a:rPr lang="en-US" sz="1800" dirty="0" err="1">
                <a:latin typeface="+mj-lt"/>
              </a:rPr>
              <a:t>pernikahan</a:t>
            </a:r>
            <a:r>
              <a:rPr lang="en-US" sz="1800" dirty="0">
                <a:latin typeface="+mj-lt"/>
              </a:rPr>
              <a:t> yang </a:t>
            </a:r>
            <a:r>
              <a:rPr lang="en-US" sz="1800" dirty="0" err="1">
                <a:latin typeface="+mj-lt"/>
              </a:rPr>
              <a:t>sah</a:t>
            </a:r>
            <a:r>
              <a:rPr lang="en-US" sz="1800" dirty="0">
                <a:latin typeface="+mj-lt"/>
              </a:rPr>
              <a:t>.</a:t>
            </a:r>
          </a:p>
        </p:txBody>
      </p:sp>
    </p:spTree>
    <p:extLst>
      <p:ext uri="{BB962C8B-B14F-4D97-AF65-F5344CB8AC3E}">
        <p14:creationId xmlns:p14="http://schemas.microsoft.com/office/powerpoint/2010/main" val="89511935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11" name="Google Shape;514;p54">
            <a:extLst>
              <a:ext uri="{FF2B5EF4-FFF2-40B4-BE49-F238E27FC236}">
                <a16:creationId xmlns:a16="http://schemas.microsoft.com/office/drawing/2014/main" xmlns="" id="{2D5B9609-0A9D-0BD9-8125-3A2D6D8D9C36}"/>
              </a:ext>
            </a:extLst>
          </p:cNvPr>
          <p:cNvSpPr/>
          <p:nvPr/>
        </p:nvSpPr>
        <p:spPr>
          <a:xfrm rot="653239">
            <a:off x="349503" y="797389"/>
            <a:ext cx="5581572" cy="4232727"/>
          </a:xfrm>
          <a:custGeom>
            <a:avLst/>
            <a:gdLst/>
            <a:ahLst/>
            <a:cxnLst/>
            <a:rect l="l" t="t" r="r" b="b"/>
            <a:pathLst>
              <a:path w="9146" h="4124" extrusionOk="0">
                <a:moveTo>
                  <a:pt x="5875" y="1"/>
                </a:moveTo>
                <a:cubicBezTo>
                  <a:pt x="5740" y="1"/>
                  <a:pt x="5605" y="25"/>
                  <a:pt x="5464" y="95"/>
                </a:cubicBezTo>
                <a:cubicBezTo>
                  <a:pt x="5357" y="175"/>
                  <a:pt x="5224" y="228"/>
                  <a:pt x="5091" y="228"/>
                </a:cubicBezTo>
                <a:cubicBezTo>
                  <a:pt x="5027" y="228"/>
                  <a:pt x="4955" y="194"/>
                  <a:pt x="4895" y="194"/>
                </a:cubicBezTo>
                <a:cubicBezTo>
                  <a:pt x="4880" y="194"/>
                  <a:pt x="4865" y="196"/>
                  <a:pt x="4852" y="202"/>
                </a:cubicBezTo>
                <a:cubicBezTo>
                  <a:pt x="4772" y="228"/>
                  <a:pt x="4759" y="268"/>
                  <a:pt x="4706" y="308"/>
                </a:cubicBezTo>
                <a:cubicBezTo>
                  <a:pt x="4673" y="327"/>
                  <a:pt x="4640" y="335"/>
                  <a:pt x="4606" y="335"/>
                </a:cubicBezTo>
                <a:cubicBezTo>
                  <a:pt x="4424" y="335"/>
                  <a:pt x="4227" y="101"/>
                  <a:pt x="4013" y="101"/>
                </a:cubicBezTo>
                <a:cubicBezTo>
                  <a:pt x="3991" y="101"/>
                  <a:pt x="3970" y="103"/>
                  <a:pt x="3948" y="109"/>
                </a:cubicBezTo>
                <a:cubicBezTo>
                  <a:pt x="3868" y="122"/>
                  <a:pt x="3802" y="188"/>
                  <a:pt x="3709" y="188"/>
                </a:cubicBezTo>
                <a:cubicBezTo>
                  <a:pt x="3563" y="188"/>
                  <a:pt x="3403" y="202"/>
                  <a:pt x="3244" y="242"/>
                </a:cubicBezTo>
                <a:cubicBezTo>
                  <a:pt x="3071" y="308"/>
                  <a:pt x="2885" y="348"/>
                  <a:pt x="2699" y="348"/>
                </a:cubicBezTo>
                <a:cubicBezTo>
                  <a:pt x="2592" y="348"/>
                  <a:pt x="2486" y="361"/>
                  <a:pt x="2379" y="414"/>
                </a:cubicBezTo>
                <a:cubicBezTo>
                  <a:pt x="2229" y="489"/>
                  <a:pt x="2126" y="683"/>
                  <a:pt x="1959" y="683"/>
                </a:cubicBezTo>
                <a:cubicBezTo>
                  <a:pt x="1949" y="683"/>
                  <a:pt x="1938" y="682"/>
                  <a:pt x="1928" y="680"/>
                </a:cubicBezTo>
                <a:cubicBezTo>
                  <a:pt x="1874" y="680"/>
                  <a:pt x="1821" y="640"/>
                  <a:pt x="1768" y="640"/>
                </a:cubicBezTo>
                <a:cubicBezTo>
                  <a:pt x="1763" y="640"/>
                  <a:pt x="1758" y="640"/>
                  <a:pt x="1753" y="640"/>
                </a:cubicBezTo>
                <a:cubicBezTo>
                  <a:pt x="1596" y="640"/>
                  <a:pt x="1460" y="829"/>
                  <a:pt x="1305" y="829"/>
                </a:cubicBezTo>
                <a:cubicBezTo>
                  <a:pt x="1295" y="829"/>
                  <a:pt x="1286" y="828"/>
                  <a:pt x="1276" y="826"/>
                </a:cubicBezTo>
                <a:cubicBezTo>
                  <a:pt x="1130" y="787"/>
                  <a:pt x="1077" y="600"/>
                  <a:pt x="931" y="574"/>
                </a:cubicBezTo>
                <a:cubicBezTo>
                  <a:pt x="923" y="573"/>
                  <a:pt x="915" y="573"/>
                  <a:pt x="907" y="573"/>
                </a:cubicBezTo>
                <a:cubicBezTo>
                  <a:pt x="802" y="573"/>
                  <a:pt x="704" y="634"/>
                  <a:pt x="619" y="634"/>
                </a:cubicBezTo>
                <a:cubicBezTo>
                  <a:pt x="593" y="634"/>
                  <a:pt x="568" y="628"/>
                  <a:pt x="545" y="614"/>
                </a:cubicBezTo>
                <a:cubicBezTo>
                  <a:pt x="518" y="587"/>
                  <a:pt x="505" y="561"/>
                  <a:pt x="465" y="534"/>
                </a:cubicBezTo>
                <a:cubicBezTo>
                  <a:pt x="439" y="518"/>
                  <a:pt x="411" y="513"/>
                  <a:pt x="382" y="513"/>
                </a:cubicBezTo>
                <a:cubicBezTo>
                  <a:pt x="336" y="513"/>
                  <a:pt x="288" y="526"/>
                  <a:pt x="239" y="534"/>
                </a:cubicBezTo>
                <a:cubicBezTo>
                  <a:pt x="175" y="545"/>
                  <a:pt x="120" y="632"/>
                  <a:pt x="59" y="632"/>
                </a:cubicBezTo>
                <a:cubicBezTo>
                  <a:pt x="44" y="632"/>
                  <a:pt x="29" y="627"/>
                  <a:pt x="13" y="614"/>
                </a:cubicBezTo>
                <a:cubicBezTo>
                  <a:pt x="0" y="707"/>
                  <a:pt x="0" y="800"/>
                  <a:pt x="0" y="906"/>
                </a:cubicBezTo>
                <a:cubicBezTo>
                  <a:pt x="13" y="959"/>
                  <a:pt x="27" y="1013"/>
                  <a:pt x="27" y="1079"/>
                </a:cubicBezTo>
                <a:cubicBezTo>
                  <a:pt x="27" y="1132"/>
                  <a:pt x="40" y="1212"/>
                  <a:pt x="53" y="1278"/>
                </a:cubicBezTo>
                <a:cubicBezTo>
                  <a:pt x="53" y="1345"/>
                  <a:pt x="80" y="1451"/>
                  <a:pt x="93" y="1544"/>
                </a:cubicBezTo>
                <a:lnTo>
                  <a:pt x="173" y="2262"/>
                </a:lnTo>
                <a:lnTo>
                  <a:pt x="186" y="2262"/>
                </a:lnTo>
                <a:lnTo>
                  <a:pt x="292" y="3206"/>
                </a:lnTo>
                <a:cubicBezTo>
                  <a:pt x="319" y="3219"/>
                  <a:pt x="346" y="3233"/>
                  <a:pt x="359" y="3259"/>
                </a:cubicBezTo>
                <a:cubicBezTo>
                  <a:pt x="452" y="3339"/>
                  <a:pt x="532" y="3432"/>
                  <a:pt x="598" y="3538"/>
                </a:cubicBezTo>
                <a:cubicBezTo>
                  <a:pt x="625" y="3591"/>
                  <a:pt x="665" y="3631"/>
                  <a:pt x="718" y="3645"/>
                </a:cubicBezTo>
                <a:cubicBezTo>
                  <a:pt x="784" y="3671"/>
                  <a:pt x="851" y="3671"/>
                  <a:pt x="917" y="3698"/>
                </a:cubicBezTo>
                <a:cubicBezTo>
                  <a:pt x="1103" y="3764"/>
                  <a:pt x="1063" y="3950"/>
                  <a:pt x="1063" y="4123"/>
                </a:cubicBezTo>
                <a:lnTo>
                  <a:pt x="1688" y="4057"/>
                </a:lnTo>
                <a:lnTo>
                  <a:pt x="7697" y="3392"/>
                </a:lnTo>
                <a:lnTo>
                  <a:pt x="8720" y="3286"/>
                </a:lnTo>
                <a:cubicBezTo>
                  <a:pt x="8853" y="3259"/>
                  <a:pt x="8999" y="3233"/>
                  <a:pt x="9146" y="3233"/>
                </a:cubicBezTo>
                <a:cubicBezTo>
                  <a:pt x="9132" y="2980"/>
                  <a:pt x="9106" y="2727"/>
                  <a:pt x="9053" y="2488"/>
                </a:cubicBezTo>
                <a:cubicBezTo>
                  <a:pt x="8973" y="2236"/>
                  <a:pt x="8933" y="1983"/>
                  <a:pt x="8880" y="1744"/>
                </a:cubicBezTo>
                <a:cubicBezTo>
                  <a:pt x="8853" y="1624"/>
                  <a:pt x="8827" y="1504"/>
                  <a:pt x="8800" y="1385"/>
                </a:cubicBezTo>
                <a:cubicBezTo>
                  <a:pt x="8747" y="1159"/>
                  <a:pt x="8667" y="933"/>
                  <a:pt x="8548" y="720"/>
                </a:cubicBezTo>
                <a:cubicBezTo>
                  <a:pt x="8361" y="361"/>
                  <a:pt x="8002" y="122"/>
                  <a:pt x="7604" y="55"/>
                </a:cubicBezTo>
                <a:cubicBezTo>
                  <a:pt x="7539" y="46"/>
                  <a:pt x="7475" y="43"/>
                  <a:pt x="7411" y="43"/>
                </a:cubicBezTo>
                <a:cubicBezTo>
                  <a:pt x="7167" y="43"/>
                  <a:pt x="6924" y="95"/>
                  <a:pt x="6680" y="95"/>
                </a:cubicBezTo>
                <a:cubicBezTo>
                  <a:pt x="6616" y="95"/>
                  <a:pt x="6551" y="91"/>
                  <a:pt x="6487" y="82"/>
                </a:cubicBezTo>
                <a:cubicBezTo>
                  <a:pt x="6267" y="51"/>
                  <a:pt x="6070" y="1"/>
                  <a:pt x="5875" y="1"/>
                </a:cubicBezTo>
                <a:close/>
              </a:path>
            </a:pathLst>
          </a:custGeom>
          <a:solidFill>
            <a:schemeClr val="tx2">
              <a:lumMod val="20000"/>
              <a:lumOff val="80000"/>
            </a:schemeClr>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Arabic Typesetting" panose="03020402040406030203" pitchFamily="66" charset="-78"/>
              <a:cs typeface="Arabic Typesetting" panose="03020402040406030203" pitchFamily="66" charset="-78"/>
            </a:endParaRPr>
          </a:p>
        </p:txBody>
      </p:sp>
      <p:sp>
        <p:nvSpPr>
          <p:cNvPr id="5" name="TextBox 4">
            <a:extLst>
              <a:ext uri="{FF2B5EF4-FFF2-40B4-BE49-F238E27FC236}">
                <a16:creationId xmlns:a16="http://schemas.microsoft.com/office/drawing/2014/main" xmlns="" id="{8D9E06CF-B727-06C4-3EC0-7F1578D925E6}"/>
              </a:ext>
            </a:extLst>
          </p:cNvPr>
          <p:cNvSpPr txBox="1"/>
          <p:nvPr/>
        </p:nvSpPr>
        <p:spPr>
          <a:xfrm>
            <a:off x="1169827" y="3114582"/>
            <a:ext cx="3637918" cy="376065"/>
          </a:xfrm>
          <a:prstGeom prst="rect">
            <a:avLst/>
          </a:prstGeom>
          <a:noFill/>
        </p:spPr>
        <p:txBody>
          <a:bodyPr wrap="square" rtlCol="0" anchor="ctr">
            <a:spAutoFit/>
          </a:bodyPr>
          <a:lstStyle/>
          <a:p>
            <a:pPr marL="285750" indent="-285750">
              <a:lnSpc>
                <a:spcPct val="150000"/>
              </a:lnSpc>
              <a:buFont typeface="Arial" panose="020B0604020202020204" pitchFamily="34" charset="0"/>
              <a:buChar char="•"/>
            </a:pPr>
            <a:endParaRPr lang="en-ID" dirty="0">
              <a:solidFill>
                <a:schemeClr val="accent4">
                  <a:lumMod val="75000"/>
                </a:schemeClr>
              </a:solidFill>
              <a:latin typeface="Poor Richard" panose="02080502050505020702" pitchFamily="18" charset="0"/>
            </a:endParaRPr>
          </a:p>
        </p:txBody>
      </p:sp>
      <p:grpSp>
        <p:nvGrpSpPr>
          <p:cNvPr id="10" name="Group 9">
            <a:extLst>
              <a:ext uri="{FF2B5EF4-FFF2-40B4-BE49-F238E27FC236}">
                <a16:creationId xmlns:a16="http://schemas.microsoft.com/office/drawing/2014/main" xmlns="" id="{1660A4E3-5D30-D453-CC3A-CBFE6C9F7A09}"/>
              </a:ext>
            </a:extLst>
          </p:cNvPr>
          <p:cNvGrpSpPr/>
          <p:nvPr/>
        </p:nvGrpSpPr>
        <p:grpSpPr>
          <a:xfrm>
            <a:off x="277540" y="190851"/>
            <a:ext cx="5007419" cy="628299"/>
            <a:chOff x="402780" y="373178"/>
            <a:chExt cx="5007419" cy="768032"/>
          </a:xfrm>
        </p:grpSpPr>
        <p:pic>
          <p:nvPicPr>
            <p:cNvPr id="13" name="Picture 12">
              <a:extLst>
                <a:ext uri="{FF2B5EF4-FFF2-40B4-BE49-F238E27FC236}">
                  <a16:creationId xmlns:a16="http://schemas.microsoft.com/office/drawing/2014/main" xmlns="" id="{1F315CCB-C376-8566-ADC0-A55DD4600F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80" y="373178"/>
              <a:ext cx="5007419" cy="768032"/>
            </a:xfrm>
            <a:prstGeom prst="rect">
              <a:avLst/>
            </a:prstGeom>
          </p:spPr>
        </p:pic>
        <p:sp>
          <p:nvSpPr>
            <p:cNvPr id="14" name="TextBox 13">
              <a:extLst>
                <a:ext uri="{FF2B5EF4-FFF2-40B4-BE49-F238E27FC236}">
                  <a16:creationId xmlns:a16="http://schemas.microsoft.com/office/drawing/2014/main" xmlns="" id="{C067D1D2-1955-4B98-79A3-BFE7E3462796}"/>
                </a:ext>
              </a:extLst>
            </p:cNvPr>
            <p:cNvSpPr txBox="1"/>
            <p:nvPr/>
          </p:nvSpPr>
          <p:spPr>
            <a:xfrm>
              <a:off x="496030" y="468735"/>
              <a:ext cx="4778488" cy="461665"/>
            </a:xfrm>
            <a:prstGeom prst="rect">
              <a:avLst/>
            </a:prstGeom>
            <a:noFill/>
          </p:spPr>
          <p:txBody>
            <a:bodyPr wrap="none" rtlCol="0">
              <a:spAutoFit/>
            </a:bodyPr>
            <a:lstStyle/>
            <a:p>
              <a:r>
                <a:rPr lang="en-US" sz="2400" b="1" spc="300" dirty="0"/>
                <a:t>B. </a:t>
              </a:r>
              <a:r>
                <a:rPr lang="en-US" sz="2400" b="1" spc="300" dirty="0" err="1"/>
                <a:t>Larangan</a:t>
              </a:r>
              <a:r>
                <a:rPr lang="en-US" sz="2400" b="1" spc="300" dirty="0"/>
                <a:t> </a:t>
              </a:r>
              <a:r>
                <a:rPr lang="en-US" sz="2400" b="1" spc="300" dirty="0" err="1"/>
                <a:t>Perbuatan</a:t>
              </a:r>
              <a:r>
                <a:rPr lang="en-US" sz="2400" b="1" spc="300" dirty="0"/>
                <a:t> Zina </a:t>
              </a:r>
            </a:p>
          </p:txBody>
        </p:sp>
      </p:grpSp>
      <p:sp>
        <p:nvSpPr>
          <p:cNvPr id="16" name="TextBox 15">
            <a:extLst>
              <a:ext uri="{FF2B5EF4-FFF2-40B4-BE49-F238E27FC236}">
                <a16:creationId xmlns:a16="http://schemas.microsoft.com/office/drawing/2014/main" xmlns="" id="{B86594BF-8284-C6E6-5EF6-D7EEC7DD7A93}"/>
              </a:ext>
            </a:extLst>
          </p:cNvPr>
          <p:cNvSpPr txBox="1"/>
          <p:nvPr/>
        </p:nvSpPr>
        <p:spPr>
          <a:xfrm>
            <a:off x="634932" y="1236369"/>
            <a:ext cx="4851782" cy="3354765"/>
          </a:xfrm>
          <a:prstGeom prst="rect">
            <a:avLst/>
          </a:prstGeom>
          <a:noFill/>
        </p:spPr>
        <p:txBody>
          <a:bodyPr wrap="square" rtlCol="0" anchor="ctr">
            <a:spAutoFit/>
          </a:bodyPr>
          <a:lstStyle/>
          <a:p>
            <a:pPr marL="342900" indent="-342900" algn="just">
              <a:buFont typeface="Arial" panose="020B0604020202020204" pitchFamily="34" charset="0"/>
              <a:buChar char="•"/>
            </a:pPr>
            <a:r>
              <a:rPr lang="en-US" sz="1600" dirty="0">
                <a:latin typeface="+mj-lt"/>
              </a:rPr>
              <a:t>Akan </a:t>
            </a:r>
            <a:r>
              <a:rPr lang="en-US" sz="1600" dirty="0" err="1">
                <a:latin typeface="+mj-lt"/>
              </a:rPr>
              <a:t>dilaknat</a:t>
            </a:r>
            <a:r>
              <a:rPr lang="en-US" sz="1600" dirty="0">
                <a:latin typeface="+mj-lt"/>
              </a:rPr>
              <a:t> Allah </a:t>
            </a:r>
            <a:r>
              <a:rPr lang="en-US" sz="1600" dirty="0" err="1">
                <a:latin typeface="+mj-lt"/>
              </a:rPr>
              <a:t>Swt</a:t>
            </a:r>
            <a:r>
              <a:rPr lang="en-US" sz="1600" dirty="0">
                <a:latin typeface="+mj-lt"/>
              </a:rPr>
              <a:t>. dan </a:t>
            </a:r>
            <a:r>
              <a:rPr lang="en-US" sz="1600" dirty="0" err="1">
                <a:latin typeface="+mj-lt"/>
              </a:rPr>
              <a:t>rasul</a:t>
            </a:r>
            <a:r>
              <a:rPr lang="en-US" sz="1600" dirty="0">
                <a:latin typeface="+mj-lt"/>
              </a:rPr>
              <a:t>-Nya </a:t>
            </a:r>
            <a:r>
              <a:rPr lang="en-US" sz="1600" dirty="0" err="1">
                <a:latin typeface="+mj-lt"/>
              </a:rPr>
              <a:t>sebelum</a:t>
            </a:r>
            <a:r>
              <a:rPr lang="en-US" sz="1600" dirty="0">
                <a:latin typeface="+mj-lt"/>
              </a:rPr>
              <a:t> </a:t>
            </a:r>
            <a:r>
              <a:rPr lang="en-US" sz="1600" dirty="0" err="1">
                <a:latin typeface="+mj-lt"/>
              </a:rPr>
              <a:t>bertobat</a:t>
            </a:r>
            <a:r>
              <a:rPr lang="en-US" sz="1600" dirty="0">
                <a:latin typeface="+mj-lt"/>
              </a:rPr>
              <a:t> dan </a:t>
            </a:r>
            <a:r>
              <a:rPr lang="en-US" sz="1600" dirty="0" err="1">
                <a:latin typeface="+mj-lt"/>
              </a:rPr>
              <a:t>menjalankan</a:t>
            </a:r>
            <a:r>
              <a:rPr lang="en-US" sz="1600" dirty="0">
                <a:latin typeface="+mj-lt"/>
              </a:rPr>
              <a:t> </a:t>
            </a:r>
            <a:r>
              <a:rPr lang="en-US" sz="1600" dirty="0" err="1">
                <a:latin typeface="+mj-lt"/>
              </a:rPr>
              <a:t>hukuman</a:t>
            </a:r>
            <a:r>
              <a:rPr lang="en-US" sz="1600" dirty="0">
                <a:latin typeface="+mj-lt"/>
              </a:rPr>
              <a:t>.</a:t>
            </a:r>
          </a:p>
          <a:p>
            <a:pPr marL="342900" indent="-342900" algn="just">
              <a:buFont typeface="Arial" panose="020B0604020202020204" pitchFamily="34" charset="0"/>
              <a:buChar char="•"/>
            </a:pPr>
            <a:r>
              <a:rPr lang="en-US" sz="1600" dirty="0" err="1">
                <a:latin typeface="+mj-lt"/>
              </a:rPr>
              <a:t>Menghancurkan</a:t>
            </a:r>
            <a:r>
              <a:rPr lang="en-US" sz="1600" dirty="0">
                <a:latin typeface="+mj-lt"/>
              </a:rPr>
              <a:t> masa </a:t>
            </a:r>
            <a:r>
              <a:rPr lang="en-US" sz="1600" dirty="0" err="1">
                <a:latin typeface="+mj-lt"/>
              </a:rPr>
              <a:t>depan</a:t>
            </a:r>
            <a:r>
              <a:rPr lang="en-US" sz="1600" dirty="0">
                <a:latin typeface="+mj-lt"/>
              </a:rPr>
              <a:t> </a:t>
            </a:r>
            <a:r>
              <a:rPr lang="en-US" sz="1600" dirty="0" err="1">
                <a:latin typeface="+mj-lt"/>
              </a:rPr>
              <a:t>anak</a:t>
            </a:r>
            <a:r>
              <a:rPr lang="en-US" sz="1600" dirty="0">
                <a:latin typeface="+mj-lt"/>
              </a:rPr>
              <a:t>.</a:t>
            </a:r>
          </a:p>
          <a:p>
            <a:pPr marL="342900" indent="-342900" algn="just">
              <a:buFont typeface="Arial" panose="020B0604020202020204" pitchFamily="34" charset="0"/>
              <a:buChar char="•"/>
            </a:pPr>
            <a:r>
              <a:rPr lang="en-US" sz="1600" dirty="0" err="1">
                <a:latin typeface="+mj-lt"/>
              </a:rPr>
              <a:t>Merusak</a:t>
            </a:r>
            <a:r>
              <a:rPr lang="en-US" sz="1600" dirty="0">
                <a:latin typeface="+mj-lt"/>
              </a:rPr>
              <a:t> </a:t>
            </a:r>
            <a:r>
              <a:rPr lang="en-US" sz="1600" dirty="0" err="1">
                <a:latin typeface="+mj-lt"/>
              </a:rPr>
              <a:t>keturunan</a:t>
            </a:r>
            <a:r>
              <a:rPr lang="en-US" sz="1600" dirty="0">
                <a:latin typeface="+mj-lt"/>
              </a:rPr>
              <a:t> yang </a:t>
            </a:r>
            <a:r>
              <a:rPr lang="en-US" sz="1600" dirty="0" err="1">
                <a:latin typeface="+mj-lt"/>
              </a:rPr>
              <a:t>sah</a:t>
            </a:r>
            <a:r>
              <a:rPr lang="en-US" sz="1600" dirty="0">
                <a:latin typeface="+mj-lt"/>
              </a:rPr>
              <a:t> </a:t>
            </a:r>
            <a:r>
              <a:rPr lang="en-US" sz="1600" dirty="0" err="1">
                <a:latin typeface="+mj-lt"/>
              </a:rPr>
              <a:t>apabila</a:t>
            </a:r>
            <a:r>
              <a:rPr lang="en-US" sz="1600" dirty="0">
                <a:latin typeface="+mj-lt"/>
              </a:rPr>
              <a:t> </a:t>
            </a:r>
            <a:r>
              <a:rPr lang="en-US" sz="1600" dirty="0" err="1">
                <a:latin typeface="+mj-lt"/>
              </a:rPr>
              <a:t>melahirkan</a:t>
            </a:r>
            <a:r>
              <a:rPr lang="en-US" sz="1600" dirty="0">
                <a:latin typeface="+mj-lt"/>
              </a:rPr>
              <a:t> </a:t>
            </a:r>
            <a:r>
              <a:rPr lang="en-US" sz="1600" dirty="0" err="1">
                <a:latin typeface="+mj-lt"/>
              </a:rPr>
              <a:t>anak</a:t>
            </a:r>
            <a:r>
              <a:rPr lang="en-US" sz="1600" dirty="0">
                <a:latin typeface="+mj-lt"/>
              </a:rPr>
              <a:t>. </a:t>
            </a:r>
            <a:r>
              <a:rPr lang="en-US" sz="1600" dirty="0" err="1">
                <a:latin typeface="+mj-lt"/>
              </a:rPr>
              <a:t>Bila</a:t>
            </a:r>
            <a:r>
              <a:rPr lang="en-US" sz="1600" dirty="0">
                <a:latin typeface="+mj-lt"/>
              </a:rPr>
              <a:t> </a:t>
            </a:r>
            <a:r>
              <a:rPr lang="en-US" sz="1600" dirty="0" err="1">
                <a:latin typeface="+mj-lt"/>
              </a:rPr>
              <a:t>dilakukan</a:t>
            </a:r>
            <a:r>
              <a:rPr lang="en-US" sz="1600" dirty="0">
                <a:latin typeface="+mj-lt"/>
              </a:rPr>
              <a:t> </a:t>
            </a:r>
            <a:r>
              <a:rPr lang="en-US" sz="1600" dirty="0" err="1">
                <a:latin typeface="+mj-lt"/>
              </a:rPr>
              <a:t>lebih</a:t>
            </a:r>
            <a:r>
              <a:rPr lang="en-US" sz="1600" dirty="0">
                <a:latin typeface="+mj-lt"/>
              </a:rPr>
              <a:t> </a:t>
            </a:r>
            <a:r>
              <a:rPr lang="en-US" sz="1600" dirty="0" err="1">
                <a:latin typeface="+mj-lt"/>
              </a:rPr>
              <a:t>dari</a:t>
            </a:r>
            <a:r>
              <a:rPr lang="en-US" sz="1600" dirty="0">
                <a:latin typeface="+mj-lt"/>
              </a:rPr>
              <a:t> </a:t>
            </a:r>
            <a:r>
              <a:rPr lang="en-US" sz="1600" dirty="0" err="1">
                <a:latin typeface="+mj-lt"/>
              </a:rPr>
              <a:t>satu</a:t>
            </a:r>
            <a:r>
              <a:rPr lang="en-US" sz="1600" dirty="0">
                <a:latin typeface="+mj-lt"/>
              </a:rPr>
              <a:t> </a:t>
            </a:r>
            <a:r>
              <a:rPr lang="en-US" sz="1600" dirty="0" err="1">
                <a:latin typeface="+mj-lt"/>
              </a:rPr>
              <a:t>laki-laki</a:t>
            </a:r>
            <a:r>
              <a:rPr lang="en-US" sz="1600" dirty="0">
                <a:latin typeface="+mj-lt"/>
              </a:rPr>
              <a:t>, </a:t>
            </a:r>
            <a:r>
              <a:rPr lang="en-US" sz="1600" dirty="0" err="1">
                <a:latin typeface="+mj-lt"/>
              </a:rPr>
              <a:t>akan</a:t>
            </a:r>
            <a:r>
              <a:rPr lang="en-US" sz="1600" dirty="0">
                <a:latin typeface="+mj-lt"/>
              </a:rPr>
              <a:t> </a:t>
            </a:r>
            <a:r>
              <a:rPr lang="en-US" sz="1600" dirty="0" err="1">
                <a:latin typeface="+mj-lt"/>
              </a:rPr>
              <a:t>mengaburkan</a:t>
            </a:r>
            <a:r>
              <a:rPr lang="en-US" sz="1600" dirty="0">
                <a:latin typeface="+mj-lt"/>
              </a:rPr>
              <a:t> </a:t>
            </a:r>
            <a:r>
              <a:rPr lang="en-US" sz="1600" dirty="0" err="1">
                <a:latin typeface="+mj-lt"/>
              </a:rPr>
              <a:t>nasab</a:t>
            </a:r>
            <a:r>
              <a:rPr lang="en-US" sz="1600" dirty="0">
                <a:latin typeface="+mj-lt"/>
              </a:rPr>
              <a:t>.</a:t>
            </a:r>
          </a:p>
          <a:p>
            <a:pPr marL="342900" indent="-342900" algn="just">
              <a:buFont typeface="Arial" panose="020B0604020202020204" pitchFamily="34" charset="0"/>
              <a:buChar char="•"/>
            </a:pPr>
            <a:r>
              <a:rPr lang="en-US" sz="1600" dirty="0" err="1">
                <a:latin typeface="+mj-lt"/>
              </a:rPr>
              <a:t>Mendorong</a:t>
            </a:r>
            <a:r>
              <a:rPr lang="en-US" sz="1600" dirty="0">
                <a:latin typeface="+mj-lt"/>
              </a:rPr>
              <a:t> </a:t>
            </a:r>
            <a:r>
              <a:rPr lang="en-US" sz="1600" dirty="0" err="1">
                <a:latin typeface="+mj-lt"/>
              </a:rPr>
              <a:t>perbuatan</a:t>
            </a:r>
            <a:r>
              <a:rPr lang="en-US" sz="1600" dirty="0">
                <a:latin typeface="+mj-lt"/>
              </a:rPr>
              <a:t> </a:t>
            </a:r>
            <a:r>
              <a:rPr lang="en-US" sz="1600" dirty="0" err="1">
                <a:latin typeface="+mj-lt"/>
              </a:rPr>
              <a:t>dosa</a:t>
            </a:r>
            <a:r>
              <a:rPr lang="en-US" sz="1600" dirty="0">
                <a:latin typeface="+mj-lt"/>
              </a:rPr>
              <a:t> </a:t>
            </a:r>
            <a:r>
              <a:rPr lang="en-US" sz="1600" dirty="0" err="1">
                <a:latin typeface="+mj-lt"/>
              </a:rPr>
              <a:t>lainnya</a:t>
            </a:r>
            <a:r>
              <a:rPr lang="en-US" sz="1600" dirty="0">
                <a:latin typeface="+mj-lt"/>
              </a:rPr>
              <a:t>. </a:t>
            </a:r>
          </a:p>
          <a:p>
            <a:pPr marL="342900" indent="-342900" algn="just">
              <a:buFont typeface="Arial" panose="020B0604020202020204" pitchFamily="34" charset="0"/>
              <a:buChar char="•"/>
            </a:pPr>
            <a:r>
              <a:rPr lang="en-US" sz="1600" dirty="0" err="1">
                <a:latin typeface="+mj-lt"/>
              </a:rPr>
              <a:t>Menimbulkan</a:t>
            </a:r>
            <a:r>
              <a:rPr lang="en-US" sz="1600" dirty="0">
                <a:latin typeface="+mj-lt"/>
              </a:rPr>
              <a:t> </a:t>
            </a:r>
            <a:r>
              <a:rPr lang="en-US" sz="1600" dirty="0" err="1">
                <a:latin typeface="+mj-lt"/>
              </a:rPr>
              <a:t>berbagai</a:t>
            </a:r>
            <a:r>
              <a:rPr lang="en-US" sz="1600" dirty="0">
                <a:latin typeface="+mj-lt"/>
              </a:rPr>
              <a:t> </a:t>
            </a:r>
            <a:r>
              <a:rPr lang="en-US" sz="1600" dirty="0" err="1">
                <a:latin typeface="+mj-lt"/>
              </a:rPr>
              <a:t>penyakit</a:t>
            </a:r>
            <a:r>
              <a:rPr lang="en-US" sz="1600" dirty="0">
                <a:latin typeface="+mj-lt"/>
              </a:rPr>
              <a:t> </a:t>
            </a:r>
            <a:r>
              <a:rPr lang="en-US" sz="1600" dirty="0" err="1">
                <a:latin typeface="+mj-lt"/>
              </a:rPr>
              <a:t>kelamin</a:t>
            </a:r>
            <a:r>
              <a:rPr lang="en-US" sz="1600" dirty="0">
                <a:latin typeface="+mj-lt"/>
              </a:rPr>
              <a:t>. </a:t>
            </a:r>
          </a:p>
          <a:p>
            <a:pPr marL="342900" indent="-342900" algn="just">
              <a:buFont typeface="Arial" panose="020B0604020202020204" pitchFamily="34" charset="0"/>
              <a:buChar char="•"/>
            </a:pPr>
            <a:r>
              <a:rPr lang="en-US" sz="1600" dirty="0" err="1">
                <a:latin typeface="+mj-lt"/>
              </a:rPr>
              <a:t>Terjerat</a:t>
            </a:r>
            <a:r>
              <a:rPr lang="en-US" sz="1600" dirty="0">
                <a:latin typeface="+mj-lt"/>
              </a:rPr>
              <a:t> </a:t>
            </a:r>
            <a:r>
              <a:rPr lang="en-US" sz="1600" dirty="0" err="1">
                <a:latin typeface="+mj-lt"/>
              </a:rPr>
              <a:t>hukuman</a:t>
            </a:r>
            <a:r>
              <a:rPr lang="en-US" sz="1600" dirty="0">
                <a:latin typeface="+mj-lt"/>
              </a:rPr>
              <a:t> </a:t>
            </a:r>
            <a:r>
              <a:rPr lang="en-US" sz="1600" dirty="0" err="1">
                <a:latin typeface="+mj-lt"/>
              </a:rPr>
              <a:t>rajam</a:t>
            </a:r>
            <a:r>
              <a:rPr lang="en-US" sz="1600" dirty="0">
                <a:latin typeface="+mj-lt"/>
              </a:rPr>
              <a:t> </a:t>
            </a:r>
            <a:r>
              <a:rPr lang="en-US" sz="1600" dirty="0" err="1">
                <a:latin typeface="+mj-lt"/>
              </a:rPr>
              <a:t>hingga</a:t>
            </a:r>
            <a:r>
              <a:rPr lang="en-US" sz="1600" dirty="0">
                <a:latin typeface="+mj-lt"/>
              </a:rPr>
              <a:t> </a:t>
            </a:r>
            <a:r>
              <a:rPr lang="en-US" sz="1600" dirty="0" err="1">
                <a:latin typeface="+mj-lt"/>
              </a:rPr>
              <a:t>mati</a:t>
            </a:r>
            <a:r>
              <a:rPr lang="en-US" sz="1600" dirty="0">
                <a:latin typeface="+mj-lt"/>
              </a:rPr>
              <a:t> </a:t>
            </a:r>
            <a:r>
              <a:rPr lang="en-US" sz="1600" dirty="0" err="1">
                <a:latin typeface="+mj-lt"/>
              </a:rPr>
              <a:t>atau</a:t>
            </a:r>
            <a:r>
              <a:rPr lang="en-US" sz="1600" dirty="0">
                <a:latin typeface="+mj-lt"/>
              </a:rPr>
              <a:t> </a:t>
            </a:r>
            <a:r>
              <a:rPr lang="en-US" sz="1600" dirty="0" err="1">
                <a:latin typeface="+mj-lt"/>
              </a:rPr>
              <a:t>dicambuk</a:t>
            </a:r>
            <a:r>
              <a:rPr lang="en-US" sz="1600" dirty="0">
                <a:latin typeface="+mj-lt"/>
              </a:rPr>
              <a:t> 100 kali dan </a:t>
            </a:r>
            <a:r>
              <a:rPr lang="en-US" sz="1600" dirty="0" err="1">
                <a:latin typeface="+mj-lt"/>
              </a:rPr>
              <a:t>diasingkan</a:t>
            </a:r>
            <a:r>
              <a:rPr lang="en-US" sz="1600" dirty="0">
                <a:latin typeface="+mj-lt"/>
              </a:rPr>
              <a:t>.</a:t>
            </a:r>
          </a:p>
          <a:p>
            <a:pPr marL="342900" indent="-342900" algn="just">
              <a:buFont typeface="Arial" panose="020B0604020202020204" pitchFamily="34" charset="0"/>
              <a:buChar char="•"/>
            </a:pPr>
            <a:r>
              <a:rPr lang="en-US" sz="1600" dirty="0" err="1">
                <a:latin typeface="+mj-lt"/>
              </a:rPr>
              <a:t>Menanggung</a:t>
            </a:r>
            <a:r>
              <a:rPr lang="en-US" sz="1600" dirty="0">
                <a:latin typeface="+mj-lt"/>
              </a:rPr>
              <a:t> </a:t>
            </a:r>
            <a:r>
              <a:rPr lang="en-US" sz="1600" dirty="0" err="1">
                <a:latin typeface="+mj-lt"/>
              </a:rPr>
              <a:t>hukumann</a:t>
            </a:r>
            <a:r>
              <a:rPr lang="en-US" sz="1600" dirty="0">
                <a:latin typeface="+mj-lt"/>
              </a:rPr>
              <a:t> social </a:t>
            </a:r>
            <a:r>
              <a:rPr lang="en-US" sz="1600" dirty="0" err="1">
                <a:latin typeface="+mj-lt"/>
              </a:rPr>
              <a:t>dari</a:t>
            </a:r>
            <a:r>
              <a:rPr lang="en-US" sz="1600" dirty="0">
                <a:latin typeface="+mj-lt"/>
              </a:rPr>
              <a:t> </a:t>
            </a:r>
            <a:r>
              <a:rPr lang="en-US" sz="1600" dirty="0" err="1">
                <a:latin typeface="+mj-lt"/>
              </a:rPr>
              <a:t>masyarakat</a:t>
            </a:r>
            <a:r>
              <a:rPr lang="en-US" sz="1600" dirty="0">
                <a:latin typeface="+mj-lt"/>
              </a:rPr>
              <a:t>.</a:t>
            </a:r>
          </a:p>
          <a:p>
            <a:pPr marL="342900" indent="-342900" algn="just">
              <a:buFont typeface="Arial" panose="020B0604020202020204" pitchFamily="34" charset="0"/>
              <a:buChar char="•"/>
            </a:pPr>
            <a:r>
              <a:rPr lang="en-US" sz="1600" dirty="0" err="1">
                <a:latin typeface="+mj-lt"/>
              </a:rPr>
              <a:t>Nasab</a:t>
            </a:r>
            <a:r>
              <a:rPr lang="en-US" sz="1600" dirty="0">
                <a:latin typeface="+mj-lt"/>
              </a:rPr>
              <a:t> </a:t>
            </a:r>
            <a:r>
              <a:rPr lang="en-US" sz="1600" dirty="0" err="1">
                <a:latin typeface="+mj-lt"/>
              </a:rPr>
              <a:t>keturunan</a:t>
            </a:r>
            <a:r>
              <a:rPr lang="en-US" sz="1600" dirty="0">
                <a:latin typeface="+mj-lt"/>
              </a:rPr>
              <a:t> </a:t>
            </a:r>
            <a:r>
              <a:rPr lang="en-US" sz="1600" dirty="0" err="1">
                <a:latin typeface="+mj-lt"/>
              </a:rPr>
              <a:t>dari</a:t>
            </a:r>
            <a:r>
              <a:rPr lang="en-US" sz="1600" dirty="0">
                <a:latin typeface="+mj-lt"/>
              </a:rPr>
              <a:t> </a:t>
            </a:r>
            <a:r>
              <a:rPr lang="en-US" sz="1600" dirty="0" err="1">
                <a:latin typeface="+mj-lt"/>
              </a:rPr>
              <a:t>hasil</a:t>
            </a:r>
            <a:r>
              <a:rPr lang="en-US" sz="1600" dirty="0">
                <a:latin typeface="+mj-lt"/>
              </a:rPr>
              <a:t> zina </a:t>
            </a:r>
            <a:r>
              <a:rPr lang="en-US" sz="1600" dirty="0" err="1">
                <a:latin typeface="+mj-lt"/>
              </a:rPr>
              <a:t>tidak</a:t>
            </a:r>
            <a:r>
              <a:rPr lang="en-US" sz="1600" dirty="0">
                <a:latin typeface="+mj-lt"/>
              </a:rPr>
              <a:t> </a:t>
            </a:r>
            <a:r>
              <a:rPr lang="en-US" sz="1600" dirty="0" err="1">
                <a:latin typeface="+mj-lt"/>
              </a:rPr>
              <a:t>jelas</a:t>
            </a:r>
            <a:r>
              <a:rPr lang="en-US" sz="1600" dirty="0">
                <a:latin typeface="+mj-lt"/>
              </a:rPr>
              <a:t> </a:t>
            </a:r>
            <a:r>
              <a:rPr lang="en-US" sz="1600" dirty="0" err="1">
                <a:latin typeface="+mj-lt"/>
              </a:rPr>
              <a:t>sehingga</a:t>
            </a:r>
            <a:r>
              <a:rPr lang="en-US" sz="1600" dirty="0">
                <a:latin typeface="+mj-lt"/>
              </a:rPr>
              <a:t> </a:t>
            </a:r>
            <a:r>
              <a:rPr lang="en-US" sz="1600" dirty="0" err="1">
                <a:latin typeface="+mj-lt"/>
              </a:rPr>
              <a:t>anak</a:t>
            </a:r>
            <a:r>
              <a:rPr lang="en-US" sz="1600" dirty="0">
                <a:latin typeface="+mj-lt"/>
              </a:rPr>
              <a:t> </a:t>
            </a:r>
            <a:r>
              <a:rPr lang="en-US" sz="1600" dirty="0" err="1">
                <a:latin typeface="+mj-lt"/>
              </a:rPr>
              <a:t>tidak</a:t>
            </a:r>
            <a:r>
              <a:rPr lang="en-US" sz="1600" dirty="0">
                <a:latin typeface="+mj-lt"/>
              </a:rPr>
              <a:t> </a:t>
            </a:r>
            <a:r>
              <a:rPr lang="en-US" sz="1600" dirty="0" err="1">
                <a:latin typeface="+mj-lt"/>
              </a:rPr>
              <a:t>mendapat</a:t>
            </a:r>
            <a:r>
              <a:rPr lang="en-US" sz="1600" dirty="0">
                <a:latin typeface="+mj-lt"/>
              </a:rPr>
              <a:t> </a:t>
            </a:r>
            <a:r>
              <a:rPr lang="en-US" sz="1600" dirty="0" err="1">
                <a:latin typeface="+mj-lt"/>
              </a:rPr>
              <a:t>warisan</a:t>
            </a:r>
            <a:r>
              <a:rPr lang="en-US" sz="1600" dirty="0">
                <a:latin typeface="+mj-lt"/>
              </a:rPr>
              <a:t>. </a:t>
            </a:r>
          </a:p>
        </p:txBody>
      </p:sp>
      <p:sp>
        <p:nvSpPr>
          <p:cNvPr id="17" name="Rectangle 16">
            <a:extLst>
              <a:ext uri="{FF2B5EF4-FFF2-40B4-BE49-F238E27FC236}">
                <a16:creationId xmlns:a16="http://schemas.microsoft.com/office/drawing/2014/main" xmlns="" id="{F27278E6-AD13-F7C3-CD26-F8FBC0919505}"/>
              </a:ext>
            </a:extLst>
          </p:cNvPr>
          <p:cNvSpPr/>
          <p:nvPr/>
        </p:nvSpPr>
        <p:spPr>
          <a:xfrm>
            <a:off x="1299827" y="936663"/>
            <a:ext cx="3544433" cy="400110"/>
          </a:xfrm>
          <a:prstGeom prst="rect">
            <a:avLst/>
          </a:prstGeom>
          <a:ln>
            <a:noFill/>
          </a:ln>
        </p:spPr>
        <p:style>
          <a:lnRef idx="2">
            <a:schemeClr val="accent5"/>
          </a:lnRef>
          <a:fillRef idx="1">
            <a:schemeClr val="lt1"/>
          </a:fillRef>
          <a:effectRef idx="0">
            <a:schemeClr val="accent5"/>
          </a:effectRef>
          <a:fontRef idx="minor">
            <a:schemeClr val="dk1"/>
          </a:fontRef>
        </p:style>
        <p:txBody>
          <a:bodyPr wrap="none">
            <a:spAutoFit/>
          </a:bodyPr>
          <a:lstStyle/>
          <a:p>
            <a:pPr algn="ctr"/>
            <a:r>
              <a:rPr lang="en-US" sz="2000" b="1" spc="300" dirty="0" err="1">
                <a:solidFill>
                  <a:srgbClr val="0070C0"/>
                </a:solidFill>
              </a:rPr>
              <a:t>Akibat</a:t>
            </a:r>
            <a:r>
              <a:rPr lang="en-US" sz="2000" b="1" spc="300" dirty="0">
                <a:solidFill>
                  <a:srgbClr val="0070C0"/>
                </a:solidFill>
              </a:rPr>
              <a:t> </a:t>
            </a:r>
            <a:r>
              <a:rPr lang="en-US" sz="2000" b="1" spc="300" dirty="0" err="1">
                <a:solidFill>
                  <a:srgbClr val="0070C0"/>
                </a:solidFill>
              </a:rPr>
              <a:t>Perbuatan</a:t>
            </a:r>
            <a:r>
              <a:rPr lang="en-US" sz="2000" b="1" spc="300" dirty="0">
                <a:solidFill>
                  <a:srgbClr val="0070C0"/>
                </a:solidFill>
              </a:rPr>
              <a:t> Zina </a:t>
            </a:r>
            <a:r>
              <a:rPr lang="en-US" sz="2000" b="1" spc="300" dirty="0">
                <a:solidFill>
                  <a:srgbClr val="005C4A"/>
                </a:solidFill>
              </a:rPr>
              <a:t> </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1880737"/>
            <a:ext cx="3076853" cy="19102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quot;No&quot; Symbol 1"/>
          <p:cNvSpPr/>
          <p:nvPr/>
        </p:nvSpPr>
        <p:spPr>
          <a:xfrm>
            <a:off x="6529526" y="1880737"/>
            <a:ext cx="1905000" cy="1905000"/>
          </a:xfrm>
          <a:prstGeom prst="noSmoking">
            <a:avLst>
              <a:gd name="adj" fmla="val 711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5065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49"/>
          <p:cNvSpPr/>
          <p:nvPr/>
        </p:nvSpPr>
        <p:spPr>
          <a:xfrm>
            <a:off x="714254" y="1845394"/>
            <a:ext cx="2727921" cy="2475883"/>
          </a:xfrm>
          <a:prstGeom prst="ellipse">
            <a:avLst/>
          </a:prstGeom>
          <a:noFill/>
          <a:ln w="28575" cap="rnd" cmpd="sng">
            <a:solidFill>
              <a:schemeClr val="lt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xmlns="" id="{36F516EE-531C-8E4F-CC72-48DEDF1DA5A7}"/>
              </a:ext>
            </a:extLst>
          </p:cNvPr>
          <p:cNvSpPr txBox="1"/>
          <p:nvPr/>
        </p:nvSpPr>
        <p:spPr>
          <a:xfrm>
            <a:off x="3776622" y="1079783"/>
            <a:ext cx="4572000" cy="400110"/>
          </a:xfrm>
          <a:prstGeom prst="rect">
            <a:avLst/>
          </a:prstGeom>
          <a:noFill/>
        </p:spPr>
        <p:txBody>
          <a:bodyPr wrap="square" rtlCol="0">
            <a:spAutoFit/>
          </a:bodyPr>
          <a:lstStyle/>
          <a:p>
            <a:pPr algn="ctr"/>
            <a:r>
              <a:rPr lang="en-US" sz="2000" b="1" spc="300" dirty="0">
                <a:solidFill>
                  <a:schemeClr val="accent3">
                    <a:lumMod val="75000"/>
                  </a:schemeClr>
                </a:solidFill>
                <a:latin typeface="+mj-lt"/>
              </a:rPr>
              <a:t>Cara </a:t>
            </a:r>
            <a:r>
              <a:rPr lang="en-US" sz="2000" b="1" spc="300" dirty="0" err="1">
                <a:solidFill>
                  <a:schemeClr val="accent3">
                    <a:lumMod val="75000"/>
                  </a:schemeClr>
                </a:solidFill>
                <a:latin typeface="+mj-lt"/>
              </a:rPr>
              <a:t>menjauhi</a:t>
            </a:r>
            <a:r>
              <a:rPr lang="en-US" sz="2000" b="1" spc="300" dirty="0">
                <a:solidFill>
                  <a:schemeClr val="accent3">
                    <a:lumMod val="75000"/>
                  </a:schemeClr>
                </a:solidFill>
                <a:latin typeface="+mj-lt"/>
              </a:rPr>
              <a:t> </a:t>
            </a:r>
            <a:r>
              <a:rPr lang="en-US" sz="2000" b="1" spc="300" dirty="0" err="1">
                <a:solidFill>
                  <a:schemeClr val="accent3">
                    <a:lumMod val="75000"/>
                  </a:schemeClr>
                </a:solidFill>
                <a:latin typeface="+mj-lt"/>
              </a:rPr>
              <a:t>perbuatan</a:t>
            </a:r>
            <a:r>
              <a:rPr lang="en-US" sz="2000" b="1" spc="300" dirty="0">
                <a:solidFill>
                  <a:schemeClr val="accent3">
                    <a:lumMod val="75000"/>
                  </a:schemeClr>
                </a:solidFill>
                <a:latin typeface="+mj-lt"/>
              </a:rPr>
              <a:t> zina  </a:t>
            </a:r>
            <a:endParaRPr lang="en-ID" sz="2000" b="1" spc="300" dirty="0">
              <a:solidFill>
                <a:schemeClr val="accent3">
                  <a:lumMod val="75000"/>
                </a:schemeClr>
              </a:solidFill>
              <a:latin typeface="+mj-lt"/>
            </a:endParaRPr>
          </a:p>
        </p:txBody>
      </p:sp>
      <p:sp>
        <p:nvSpPr>
          <p:cNvPr id="10" name="Google Shape;523;p55">
            <a:extLst>
              <a:ext uri="{FF2B5EF4-FFF2-40B4-BE49-F238E27FC236}">
                <a16:creationId xmlns:a16="http://schemas.microsoft.com/office/drawing/2014/main" xmlns="" id="{08E47638-D2EB-F567-5720-17179CC8A54E}"/>
              </a:ext>
            </a:extLst>
          </p:cNvPr>
          <p:cNvSpPr/>
          <p:nvPr/>
        </p:nvSpPr>
        <p:spPr>
          <a:xfrm>
            <a:off x="3760580" y="1490633"/>
            <a:ext cx="5123290" cy="2990911"/>
          </a:xfrm>
          <a:custGeom>
            <a:avLst/>
            <a:gdLst/>
            <a:ahLst/>
            <a:cxnLst/>
            <a:rect l="l" t="t" r="r" b="b"/>
            <a:pathLst>
              <a:path w="15328" h="6441" extrusionOk="0">
                <a:moveTo>
                  <a:pt x="15306" y="1"/>
                </a:moveTo>
                <a:cubicBezTo>
                  <a:pt x="15283" y="1"/>
                  <a:pt x="15247" y="7"/>
                  <a:pt x="15247" y="7"/>
                </a:cubicBezTo>
                <a:cubicBezTo>
                  <a:pt x="14224" y="7"/>
                  <a:pt x="8601" y="127"/>
                  <a:pt x="7590" y="127"/>
                </a:cubicBezTo>
                <a:cubicBezTo>
                  <a:pt x="6035" y="127"/>
                  <a:pt x="4054" y="60"/>
                  <a:pt x="2499" y="60"/>
                </a:cubicBezTo>
                <a:cubicBezTo>
                  <a:pt x="1959" y="60"/>
                  <a:pt x="1418" y="78"/>
                  <a:pt x="877" y="78"/>
                </a:cubicBezTo>
                <a:cubicBezTo>
                  <a:pt x="607" y="78"/>
                  <a:pt x="337" y="73"/>
                  <a:pt x="66" y="60"/>
                </a:cubicBezTo>
                <a:lnTo>
                  <a:pt x="66" y="60"/>
                </a:lnTo>
                <a:cubicBezTo>
                  <a:pt x="93" y="140"/>
                  <a:pt x="146" y="259"/>
                  <a:pt x="186" y="392"/>
                </a:cubicBezTo>
                <a:cubicBezTo>
                  <a:pt x="253" y="618"/>
                  <a:pt x="306" y="884"/>
                  <a:pt x="213" y="1030"/>
                </a:cubicBezTo>
                <a:cubicBezTo>
                  <a:pt x="186" y="1057"/>
                  <a:pt x="173" y="1084"/>
                  <a:pt x="160" y="1123"/>
                </a:cubicBezTo>
                <a:cubicBezTo>
                  <a:pt x="160" y="1190"/>
                  <a:pt x="226" y="1243"/>
                  <a:pt x="226" y="1310"/>
                </a:cubicBezTo>
                <a:cubicBezTo>
                  <a:pt x="226" y="1349"/>
                  <a:pt x="213" y="1403"/>
                  <a:pt x="186" y="1429"/>
                </a:cubicBezTo>
                <a:cubicBezTo>
                  <a:pt x="93" y="1615"/>
                  <a:pt x="93" y="1828"/>
                  <a:pt x="173" y="2001"/>
                </a:cubicBezTo>
                <a:cubicBezTo>
                  <a:pt x="213" y="2107"/>
                  <a:pt x="292" y="2214"/>
                  <a:pt x="253" y="2320"/>
                </a:cubicBezTo>
                <a:cubicBezTo>
                  <a:pt x="239" y="2386"/>
                  <a:pt x="186" y="2440"/>
                  <a:pt x="213" y="2506"/>
                </a:cubicBezTo>
                <a:cubicBezTo>
                  <a:pt x="226" y="2572"/>
                  <a:pt x="266" y="2586"/>
                  <a:pt x="279" y="2626"/>
                </a:cubicBezTo>
                <a:cubicBezTo>
                  <a:pt x="399" y="2825"/>
                  <a:pt x="0" y="2998"/>
                  <a:pt x="27" y="3224"/>
                </a:cubicBezTo>
                <a:cubicBezTo>
                  <a:pt x="27" y="3290"/>
                  <a:pt x="80" y="3343"/>
                  <a:pt x="80" y="3423"/>
                </a:cubicBezTo>
                <a:cubicBezTo>
                  <a:pt x="53" y="3543"/>
                  <a:pt x="53" y="3676"/>
                  <a:pt x="80" y="3795"/>
                </a:cubicBezTo>
                <a:cubicBezTo>
                  <a:pt x="120" y="3942"/>
                  <a:pt x="133" y="4088"/>
                  <a:pt x="120" y="4247"/>
                </a:cubicBezTo>
                <a:cubicBezTo>
                  <a:pt x="106" y="4327"/>
                  <a:pt x="106" y="4420"/>
                  <a:pt x="146" y="4500"/>
                </a:cubicBezTo>
                <a:cubicBezTo>
                  <a:pt x="199" y="4646"/>
                  <a:pt x="386" y="4753"/>
                  <a:pt x="346" y="4899"/>
                </a:cubicBezTo>
                <a:cubicBezTo>
                  <a:pt x="332" y="4939"/>
                  <a:pt x="306" y="4979"/>
                  <a:pt x="292" y="5018"/>
                </a:cubicBezTo>
                <a:cubicBezTo>
                  <a:pt x="253" y="5165"/>
                  <a:pt x="452" y="5284"/>
                  <a:pt x="412" y="5430"/>
                </a:cubicBezTo>
                <a:cubicBezTo>
                  <a:pt x="372" y="5537"/>
                  <a:pt x="186" y="5563"/>
                  <a:pt x="146" y="5683"/>
                </a:cubicBezTo>
                <a:cubicBezTo>
                  <a:pt x="106" y="5789"/>
                  <a:pt x="213" y="5909"/>
                  <a:pt x="133" y="5989"/>
                </a:cubicBezTo>
                <a:cubicBezTo>
                  <a:pt x="106" y="6015"/>
                  <a:pt x="80" y="6015"/>
                  <a:pt x="53" y="6042"/>
                </a:cubicBezTo>
                <a:cubicBezTo>
                  <a:pt x="40" y="6069"/>
                  <a:pt x="27" y="6162"/>
                  <a:pt x="40" y="6228"/>
                </a:cubicBezTo>
                <a:cubicBezTo>
                  <a:pt x="53" y="6295"/>
                  <a:pt x="160" y="6361"/>
                  <a:pt x="93" y="6414"/>
                </a:cubicBezTo>
                <a:cubicBezTo>
                  <a:pt x="173" y="6427"/>
                  <a:pt x="266" y="6441"/>
                  <a:pt x="346" y="6441"/>
                </a:cubicBezTo>
                <a:lnTo>
                  <a:pt x="14197" y="6441"/>
                </a:lnTo>
                <a:cubicBezTo>
                  <a:pt x="14038" y="5444"/>
                  <a:pt x="14676" y="3968"/>
                  <a:pt x="15327" y="7"/>
                </a:cubicBezTo>
                <a:cubicBezTo>
                  <a:pt x="15327" y="2"/>
                  <a:pt x="15318" y="1"/>
                  <a:pt x="15306" y="1"/>
                </a:cubicBezTo>
                <a:close/>
              </a:path>
            </a:pathLst>
          </a:cu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2700000" scaled="1"/>
            <a:tileRect/>
          </a:gra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xmlns="" id="{8D9E06CF-B727-06C4-3EC0-7F1578D925E6}"/>
              </a:ext>
            </a:extLst>
          </p:cNvPr>
          <p:cNvSpPr txBox="1"/>
          <p:nvPr/>
        </p:nvSpPr>
        <p:spPr>
          <a:xfrm>
            <a:off x="3884617" y="1547098"/>
            <a:ext cx="4572000" cy="2862322"/>
          </a:xfrm>
          <a:prstGeom prst="rect">
            <a:avLst/>
          </a:prstGeom>
          <a:noFill/>
        </p:spPr>
        <p:txBody>
          <a:bodyPr wrap="square" rtlCol="0" anchor="ctr">
            <a:spAutoFit/>
          </a:bodyPr>
          <a:lstStyle/>
          <a:p>
            <a:pPr marL="285750" indent="-285750">
              <a:buFont typeface="Arial" panose="020B0604020202020204" pitchFamily="34" charset="0"/>
              <a:buChar char="•"/>
            </a:pPr>
            <a:r>
              <a:rPr lang="en-US" sz="1600" dirty="0" err="1">
                <a:latin typeface="+mj-lt"/>
              </a:rPr>
              <a:t>Segera</a:t>
            </a:r>
            <a:r>
              <a:rPr lang="en-US" sz="1600" dirty="0">
                <a:latin typeface="+mj-lt"/>
              </a:rPr>
              <a:t> </a:t>
            </a:r>
            <a:r>
              <a:rPr lang="en-US" sz="1600" dirty="0" err="1">
                <a:latin typeface="+mj-lt"/>
              </a:rPr>
              <a:t>menikah</a:t>
            </a:r>
            <a:r>
              <a:rPr lang="en-US" sz="1600" dirty="0">
                <a:latin typeface="+mj-lt"/>
              </a:rPr>
              <a:t> </a:t>
            </a:r>
            <a:r>
              <a:rPr lang="en-US" sz="1600" dirty="0" err="1">
                <a:latin typeface="+mj-lt"/>
              </a:rPr>
              <a:t>jika</a:t>
            </a:r>
            <a:r>
              <a:rPr lang="en-US" sz="1600" dirty="0">
                <a:latin typeface="+mj-lt"/>
              </a:rPr>
              <a:t> </a:t>
            </a:r>
            <a:r>
              <a:rPr lang="en-US" sz="1600" dirty="0" err="1">
                <a:latin typeface="+mj-lt"/>
              </a:rPr>
              <a:t>telah</a:t>
            </a:r>
            <a:r>
              <a:rPr lang="en-US" sz="1600" dirty="0">
                <a:latin typeface="+mj-lt"/>
              </a:rPr>
              <a:t> </a:t>
            </a:r>
            <a:r>
              <a:rPr lang="en-US" sz="1600" dirty="0" err="1">
                <a:latin typeface="+mj-lt"/>
              </a:rPr>
              <a:t>mampu</a:t>
            </a:r>
            <a:r>
              <a:rPr lang="en-US" sz="1600" dirty="0">
                <a:latin typeface="+mj-lt"/>
              </a:rPr>
              <a:t>.</a:t>
            </a:r>
          </a:p>
          <a:p>
            <a:pPr marL="285750" indent="-285750">
              <a:buFont typeface="Arial" panose="020B0604020202020204" pitchFamily="34" charset="0"/>
              <a:buChar char="•"/>
            </a:pPr>
            <a:r>
              <a:rPr lang="en-US" sz="1600" dirty="0" err="1">
                <a:latin typeface="+mj-lt"/>
              </a:rPr>
              <a:t>Menjauhkan</a:t>
            </a:r>
            <a:r>
              <a:rPr lang="en-US" sz="1600" dirty="0">
                <a:latin typeface="+mj-lt"/>
              </a:rPr>
              <a:t> </a:t>
            </a:r>
            <a:r>
              <a:rPr lang="en-US" sz="1600" dirty="0" err="1">
                <a:latin typeface="+mj-lt"/>
              </a:rPr>
              <a:t>diri</a:t>
            </a:r>
            <a:r>
              <a:rPr lang="en-US" sz="1600" dirty="0">
                <a:latin typeface="+mj-lt"/>
              </a:rPr>
              <a:t> </a:t>
            </a:r>
            <a:r>
              <a:rPr lang="en-US" sz="1600" dirty="0" err="1">
                <a:latin typeface="+mj-lt"/>
              </a:rPr>
              <a:t>dari</a:t>
            </a:r>
            <a:r>
              <a:rPr lang="en-US" sz="1600" dirty="0">
                <a:latin typeface="+mj-lt"/>
              </a:rPr>
              <a:t> </a:t>
            </a:r>
            <a:r>
              <a:rPr lang="en-US" sz="1600" dirty="0" err="1">
                <a:latin typeface="+mj-lt"/>
              </a:rPr>
              <a:t>tempat-tempat</a:t>
            </a:r>
            <a:r>
              <a:rPr lang="en-US" sz="1600" dirty="0">
                <a:latin typeface="+mj-lt"/>
              </a:rPr>
              <a:t> </a:t>
            </a:r>
            <a:r>
              <a:rPr lang="en-US" sz="1600" dirty="0" err="1">
                <a:latin typeface="+mj-lt"/>
              </a:rPr>
              <a:t>maksiat</a:t>
            </a:r>
            <a:r>
              <a:rPr lang="en-US" sz="1600" dirty="0">
                <a:latin typeface="+mj-lt"/>
              </a:rPr>
              <a:t>.</a:t>
            </a:r>
          </a:p>
          <a:p>
            <a:pPr marL="285750" indent="-285750">
              <a:buFont typeface="Arial" panose="020B0604020202020204" pitchFamily="34" charset="0"/>
              <a:buChar char="•"/>
            </a:pPr>
            <a:r>
              <a:rPr lang="en-US" sz="1600" dirty="0" err="1">
                <a:latin typeface="+mj-lt"/>
              </a:rPr>
              <a:t>Jangan</a:t>
            </a:r>
            <a:r>
              <a:rPr lang="en-US" sz="1600" dirty="0">
                <a:latin typeface="+mj-lt"/>
              </a:rPr>
              <a:t> </a:t>
            </a:r>
            <a:r>
              <a:rPr lang="en-US" sz="1600" dirty="0" err="1">
                <a:latin typeface="+mj-lt"/>
              </a:rPr>
              <a:t>mendekati</a:t>
            </a:r>
            <a:r>
              <a:rPr lang="en-US" sz="1600" dirty="0">
                <a:latin typeface="+mj-lt"/>
              </a:rPr>
              <a:t> </a:t>
            </a:r>
            <a:r>
              <a:rPr lang="en-US" sz="1600" dirty="0" err="1">
                <a:latin typeface="+mj-lt"/>
              </a:rPr>
              <a:t>hal-hal</a:t>
            </a:r>
            <a:r>
              <a:rPr lang="en-US" sz="1600" dirty="0">
                <a:latin typeface="+mj-lt"/>
              </a:rPr>
              <a:t> yang </a:t>
            </a:r>
            <a:r>
              <a:rPr lang="en-US" sz="1600" dirty="0" err="1">
                <a:latin typeface="+mj-lt"/>
              </a:rPr>
              <a:t>menjurus</a:t>
            </a:r>
            <a:r>
              <a:rPr lang="en-US" sz="1600" dirty="0">
                <a:latin typeface="+mj-lt"/>
              </a:rPr>
              <a:t> </a:t>
            </a:r>
            <a:r>
              <a:rPr lang="en-US" sz="1600" dirty="0" err="1">
                <a:latin typeface="+mj-lt"/>
              </a:rPr>
              <a:t>kepada</a:t>
            </a:r>
            <a:r>
              <a:rPr lang="en-US" sz="1600" dirty="0">
                <a:latin typeface="+mj-lt"/>
              </a:rPr>
              <a:t> </a:t>
            </a:r>
            <a:r>
              <a:rPr lang="en-US" sz="1600" dirty="0" err="1">
                <a:latin typeface="+mj-lt"/>
              </a:rPr>
              <a:t>perbuatan</a:t>
            </a:r>
            <a:r>
              <a:rPr lang="en-US" sz="1600" dirty="0">
                <a:latin typeface="+mj-lt"/>
              </a:rPr>
              <a:t> zina.</a:t>
            </a:r>
          </a:p>
          <a:p>
            <a:pPr marL="285750" indent="-285750">
              <a:buFont typeface="Arial" panose="020B0604020202020204" pitchFamily="34" charset="0"/>
              <a:buChar char="•"/>
            </a:pPr>
            <a:r>
              <a:rPr lang="en-US" sz="1600" dirty="0" err="1">
                <a:latin typeface="+mj-lt"/>
              </a:rPr>
              <a:t>Memilih</a:t>
            </a:r>
            <a:r>
              <a:rPr lang="en-US" sz="1600" dirty="0">
                <a:latin typeface="+mj-lt"/>
              </a:rPr>
              <a:t> </a:t>
            </a:r>
            <a:r>
              <a:rPr lang="en-US" sz="1600" dirty="0" err="1">
                <a:latin typeface="+mj-lt"/>
              </a:rPr>
              <a:t>teman</a:t>
            </a:r>
            <a:r>
              <a:rPr lang="en-US" sz="1600" dirty="0">
                <a:latin typeface="+mj-lt"/>
              </a:rPr>
              <a:t> </a:t>
            </a:r>
            <a:r>
              <a:rPr lang="en-US" sz="1600" dirty="0" err="1">
                <a:latin typeface="+mj-lt"/>
              </a:rPr>
              <a:t>bergaul</a:t>
            </a:r>
            <a:r>
              <a:rPr lang="en-US" sz="1600" dirty="0">
                <a:latin typeface="+mj-lt"/>
              </a:rPr>
              <a:t> yang </a:t>
            </a:r>
            <a:r>
              <a:rPr lang="en-US" sz="1600" dirty="0" err="1">
                <a:latin typeface="+mj-lt"/>
              </a:rPr>
              <a:t>baik</a:t>
            </a:r>
            <a:r>
              <a:rPr lang="en-US" sz="1600" dirty="0">
                <a:latin typeface="+mj-lt"/>
              </a:rPr>
              <a:t> </a:t>
            </a:r>
            <a:r>
              <a:rPr lang="en-US" sz="1600" dirty="0" err="1">
                <a:latin typeface="+mj-lt"/>
              </a:rPr>
              <a:t>akhlaknya</a:t>
            </a:r>
            <a:r>
              <a:rPr lang="en-US" sz="1600" dirty="0">
                <a:latin typeface="+mj-lt"/>
              </a:rPr>
              <a:t>.</a:t>
            </a:r>
          </a:p>
          <a:p>
            <a:pPr marL="285750" indent="-285750">
              <a:buFont typeface="Arial" panose="020B0604020202020204" pitchFamily="34" charset="0"/>
              <a:buChar char="•"/>
            </a:pPr>
            <a:r>
              <a:rPr lang="en-US" sz="1600" dirty="0" err="1">
                <a:latin typeface="+mj-lt"/>
              </a:rPr>
              <a:t>Membaca</a:t>
            </a:r>
            <a:r>
              <a:rPr lang="en-US" sz="1600" dirty="0">
                <a:latin typeface="+mj-lt"/>
              </a:rPr>
              <a:t> </a:t>
            </a:r>
            <a:r>
              <a:rPr lang="en-US" sz="1600" dirty="0" err="1">
                <a:latin typeface="+mj-lt"/>
              </a:rPr>
              <a:t>buku-buku</a:t>
            </a:r>
            <a:r>
              <a:rPr lang="en-US" sz="1600" dirty="0">
                <a:latin typeface="+mj-lt"/>
              </a:rPr>
              <a:t> </a:t>
            </a:r>
            <a:r>
              <a:rPr lang="en-US" sz="1600" dirty="0" err="1">
                <a:latin typeface="+mj-lt"/>
              </a:rPr>
              <a:t>keislaman</a:t>
            </a:r>
            <a:r>
              <a:rPr lang="en-US" sz="1600" dirty="0">
                <a:latin typeface="+mj-lt"/>
              </a:rPr>
              <a:t> </a:t>
            </a:r>
            <a:r>
              <a:rPr lang="en-US" sz="1600" dirty="0" err="1">
                <a:latin typeface="+mj-lt"/>
              </a:rPr>
              <a:t>khususnya</a:t>
            </a:r>
            <a:r>
              <a:rPr lang="en-US" sz="1600" dirty="0">
                <a:latin typeface="+mj-lt"/>
              </a:rPr>
              <a:t> </a:t>
            </a:r>
            <a:r>
              <a:rPr lang="en-US" sz="1600" dirty="0" err="1">
                <a:latin typeface="+mj-lt"/>
              </a:rPr>
              <a:t>tentang</a:t>
            </a:r>
            <a:r>
              <a:rPr lang="en-US" sz="1600" dirty="0">
                <a:latin typeface="+mj-lt"/>
              </a:rPr>
              <a:t> </a:t>
            </a:r>
            <a:r>
              <a:rPr lang="en-US" sz="1600" dirty="0" err="1">
                <a:latin typeface="+mj-lt"/>
              </a:rPr>
              <a:t>bahaya</a:t>
            </a:r>
            <a:r>
              <a:rPr lang="en-US" sz="1600" dirty="0">
                <a:latin typeface="+mj-lt"/>
              </a:rPr>
              <a:t> zina.</a:t>
            </a:r>
          </a:p>
          <a:p>
            <a:pPr marL="285750" indent="-285750">
              <a:buFont typeface="Arial" panose="020B0604020202020204" pitchFamily="34" charset="0"/>
              <a:buChar char="•"/>
            </a:pPr>
            <a:r>
              <a:rPr lang="en-US" sz="1600" dirty="0" err="1">
                <a:latin typeface="+mj-lt"/>
              </a:rPr>
              <a:t>Membaca</a:t>
            </a:r>
            <a:r>
              <a:rPr lang="en-US" sz="1600" dirty="0">
                <a:latin typeface="+mj-lt"/>
              </a:rPr>
              <a:t> Al-Qur’an dan </a:t>
            </a:r>
            <a:r>
              <a:rPr lang="en-US" sz="1600" dirty="0" err="1">
                <a:latin typeface="+mj-lt"/>
              </a:rPr>
              <a:t>hadis</a:t>
            </a:r>
            <a:r>
              <a:rPr lang="en-US" sz="1600" dirty="0">
                <a:latin typeface="+mj-lt"/>
              </a:rPr>
              <a:t> </a:t>
            </a:r>
            <a:r>
              <a:rPr lang="en-US" sz="1600" dirty="0" err="1">
                <a:latin typeface="+mj-lt"/>
              </a:rPr>
              <a:t>tentang</a:t>
            </a:r>
            <a:r>
              <a:rPr lang="en-US" sz="1600" dirty="0">
                <a:latin typeface="+mj-lt"/>
              </a:rPr>
              <a:t> </a:t>
            </a:r>
            <a:r>
              <a:rPr lang="en-US" sz="1600" dirty="0" err="1">
                <a:latin typeface="+mj-lt"/>
              </a:rPr>
              <a:t>mudarat</a:t>
            </a:r>
            <a:r>
              <a:rPr lang="en-US" sz="1600" dirty="0">
                <a:latin typeface="+mj-lt"/>
              </a:rPr>
              <a:t> </a:t>
            </a:r>
            <a:r>
              <a:rPr lang="en-US" sz="1600" dirty="0" err="1">
                <a:latin typeface="+mj-lt"/>
              </a:rPr>
              <a:t>berzina</a:t>
            </a:r>
            <a:r>
              <a:rPr lang="en-US" sz="1600" dirty="0">
                <a:latin typeface="+mj-lt"/>
              </a:rPr>
              <a:t>.</a:t>
            </a:r>
          </a:p>
          <a:p>
            <a:pPr marL="285750" indent="-285750">
              <a:buFont typeface="Arial" panose="020B0604020202020204" pitchFamily="34" charset="0"/>
              <a:buChar char="•"/>
            </a:pPr>
            <a:r>
              <a:rPr lang="en-US" sz="1600" dirty="0" err="1">
                <a:latin typeface="+mj-lt"/>
              </a:rPr>
              <a:t>Mendengarkan</a:t>
            </a:r>
            <a:r>
              <a:rPr lang="en-US" sz="1600" dirty="0">
                <a:latin typeface="+mj-lt"/>
              </a:rPr>
              <a:t> </a:t>
            </a:r>
            <a:r>
              <a:rPr lang="en-US" sz="1600" dirty="0" err="1">
                <a:latin typeface="+mj-lt"/>
              </a:rPr>
              <a:t>nasihat</a:t>
            </a:r>
            <a:r>
              <a:rPr lang="en-US" sz="1600" dirty="0">
                <a:latin typeface="+mj-lt"/>
              </a:rPr>
              <a:t> ulama dan </a:t>
            </a:r>
            <a:r>
              <a:rPr lang="en-US" sz="1600" dirty="0" err="1">
                <a:latin typeface="+mj-lt"/>
              </a:rPr>
              <a:t>biasakan</a:t>
            </a:r>
            <a:r>
              <a:rPr lang="en-US" sz="1600" dirty="0">
                <a:latin typeface="+mj-lt"/>
              </a:rPr>
              <a:t> </a:t>
            </a:r>
            <a:r>
              <a:rPr lang="en-US" sz="1600" dirty="0" err="1">
                <a:latin typeface="+mj-lt"/>
              </a:rPr>
              <a:t>puasa</a:t>
            </a:r>
            <a:r>
              <a:rPr lang="en-US" sz="1600" dirty="0">
                <a:latin typeface="+mj-lt"/>
              </a:rPr>
              <a:t> </a:t>
            </a:r>
            <a:r>
              <a:rPr lang="en-US" sz="1600" dirty="0" err="1">
                <a:latin typeface="+mj-lt"/>
              </a:rPr>
              <a:t>sunah</a:t>
            </a:r>
            <a:r>
              <a:rPr lang="en-US" sz="1600" dirty="0">
                <a:latin typeface="+mj-lt"/>
              </a:rPr>
              <a:t>.</a:t>
            </a:r>
            <a:endParaRPr lang="en-ID" sz="1600" dirty="0">
              <a:latin typeface="+mj-lt"/>
            </a:endParaRPr>
          </a:p>
        </p:txBody>
      </p:sp>
      <p:grpSp>
        <p:nvGrpSpPr>
          <p:cNvPr id="11" name="Group 10">
            <a:extLst>
              <a:ext uri="{FF2B5EF4-FFF2-40B4-BE49-F238E27FC236}">
                <a16:creationId xmlns:a16="http://schemas.microsoft.com/office/drawing/2014/main" xmlns="" id="{BC3CC036-83BB-908D-2CD4-166F8DFC5640}"/>
              </a:ext>
            </a:extLst>
          </p:cNvPr>
          <p:cNvGrpSpPr/>
          <p:nvPr/>
        </p:nvGrpSpPr>
        <p:grpSpPr>
          <a:xfrm>
            <a:off x="277540" y="190851"/>
            <a:ext cx="5007419" cy="628299"/>
            <a:chOff x="402780" y="373178"/>
            <a:chExt cx="5007419" cy="768032"/>
          </a:xfrm>
        </p:grpSpPr>
        <p:pic>
          <p:nvPicPr>
            <p:cNvPr id="12" name="Picture 11">
              <a:extLst>
                <a:ext uri="{FF2B5EF4-FFF2-40B4-BE49-F238E27FC236}">
                  <a16:creationId xmlns:a16="http://schemas.microsoft.com/office/drawing/2014/main" xmlns="" id="{CA9C690A-E1AC-5C46-4950-711F02965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80" y="373178"/>
              <a:ext cx="5007419" cy="768032"/>
            </a:xfrm>
            <a:prstGeom prst="rect">
              <a:avLst/>
            </a:prstGeom>
          </p:spPr>
        </p:pic>
        <p:sp>
          <p:nvSpPr>
            <p:cNvPr id="13" name="TextBox 12">
              <a:extLst>
                <a:ext uri="{FF2B5EF4-FFF2-40B4-BE49-F238E27FC236}">
                  <a16:creationId xmlns:a16="http://schemas.microsoft.com/office/drawing/2014/main" xmlns="" id="{8B5C04BD-444A-4524-7ED2-FFB478BCE88B}"/>
                </a:ext>
              </a:extLst>
            </p:cNvPr>
            <p:cNvSpPr txBox="1"/>
            <p:nvPr/>
          </p:nvSpPr>
          <p:spPr>
            <a:xfrm>
              <a:off x="496030" y="468735"/>
              <a:ext cx="4778488" cy="461665"/>
            </a:xfrm>
            <a:prstGeom prst="rect">
              <a:avLst/>
            </a:prstGeom>
            <a:noFill/>
          </p:spPr>
          <p:txBody>
            <a:bodyPr wrap="none" rtlCol="0">
              <a:spAutoFit/>
            </a:bodyPr>
            <a:lstStyle/>
            <a:p>
              <a:r>
                <a:rPr lang="en-US" sz="2400" b="1" spc="300" dirty="0"/>
                <a:t>B. </a:t>
              </a:r>
              <a:r>
                <a:rPr lang="en-US" sz="2400" b="1" spc="300" dirty="0" err="1"/>
                <a:t>Larangan</a:t>
              </a:r>
              <a:r>
                <a:rPr lang="en-US" sz="2400" b="1" spc="300" dirty="0"/>
                <a:t> </a:t>
              </a:r>
              <a:r>
                <a:rPr lang="en-US" sz="2400" b="1" spc="300" dirty="0" err="1"/>
                <a:t>Perbuatan</a:t>
              </a:r>
              <a:r>
                <a:rPr lang="en-US" sz="2400" b="1" spc="300" dirty="0"/>
                <a:t> Zina </a:t>
              </a:r>
            </a:p>
          </p:txBody>
        </p:sp>
      </p:grpSp>
      <p:pic>
        <p:nvPicPr>
          <p:cNvPr id="1026" name="Picture 2" descr="C:\Users\P1943\Downloads\2020-11-05-12-15-36-1200x80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91" y="1772686"/>
            <a:ext cx="3543301"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93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grpSp>
        <p:nvGrpSpPr>
          <p:cNvPr id="11" name="Google Shape;450;p51">
            <a:extLst>
              <a:ext uri="{FF2B5EF4-FFF2-40B4-BE49-F238E27FC236}">
                <a16:creationId xmlns:a16="http://schemas.microsoft.com/office/drawing/2014/main" xmlns="" id="{A4531D74-CB79-ED64-AB02-ECC3FA7259A8}"/>
              </a:ext>
            </a:extLst>
          </p:cNvPr>
          <p:cNvGrpSpPr/>
          <p:nvPr/>
        </p:nvGrpSpPr>
        <p:grpSpPr>
          <a:xfrm rot="21161339">
            <a:off x="4161690" y="990186"/>
            <a:ext cx="4940955" cy="3634942"/>
            <a:chOff x="5324441" y="1220639"/>
            <a:chExt cx="3282385" cy="3555574"/>
          </a:xfrm>
        </p:grpSpPr>
        <p:sp>
          <p:nvSpPr>
            <p:cNvPr id="12" name="Google Shape;451;p51">
              <a:extLst>
                <a:ext uri="{FF2B5EF4-FFF2-40B4-BE49-F238E27FC236}">
                  <a16:creationId xmlns:a16="http://schemas.microsoft.com/office/drawing/2014/main" xmlns="" id="{28F1C8EB-7BB3-08C7-ACC5-8F7BDE77C5EF}"/>
                </a:ext>
              </a:extLst>
            </p:cNvPr>
            <p:cNvSpPr/>
            <p:nvPr/>
          </p:nvSpPr>
          <p:spPr>
            <a:xfrm rot="11238661" flipH="1">
              <a:off x="5324441" y="1671422"/>
              <a:ext cx="3282385" cy="3104791"/>
            </a:xfrm>
            <a:custGeom>
              <a:avLst/>
              <a:gdLst/>
              <a:ahLst/>
              <a:cxnLst/>
              <a:rect l="l" t="t" r="r" b="b"/>
              <a:pathLst>
                <a:path w="15328" h="6441" extrusionOk="0">
                  <a:moveTo>
                    <a:pt x="15306" y="1"/>
                  </a:moveTo>
                  <a:cubicBezTo>
                    <a:pt x="15283" y="1"/>
                    <a:pt x="15247" y="7"/>
                    <a:pt x="15247" y="7"/>
                  </a:cubicBezTo>
                  <a:cubicBezTo>
                    <a:pt x="14224" y="7"/>
                    <a:pt x="8601" y="127"/>
                    <a:pt x="7590" y="127"/>
                  </a:cubicBezTo>
                  <a:cubicBezTo>
                    <a:pt x="6035" y="127"/>
                    <a:pt x="4054" y="60"/>
                    <a:pt x="2499" y="60"/>
                  </a:cubicBezTo>
                  <a:cubicBezTo>
                    <a:pt x="1959" y="60"/>
                    <a:pt x="1418" y="78"/>
                    <a:pt x="877" y="78"/>
                  </a:cubicBezTo>
                  <a:cubicBezTo>
                    <a:pt x="607" y="78"/>
                    <a:pt x="337" y="73"/>
                    <a:pt x="66" y="60"/>
                  </a:cubicBezTo>
                  <a:lnTo>
                    <a:pt x="66" y="60"/>
                  </a:lnTo>
                  <a:cubicBezTo>
                    <a:pt x="93" y="140"/>
                    <a:pt x="146" y="259"/>
                    <a:pt x="186" y="392"/>
                  </a:cubicBezTo>
                  <a:cubicBezTo>
                    <a:pt x="253" y="618"/>
                    <a:pt x="306" y="884"/>
                    <a:pt x="213" y="1030"/>
                  </a:cubicBezTo>
                  <a:cubicBezTo>
                    <a:pt x="186" y="1057"/>
                    <a:pt x="173" y="1084"/>
                    <a:pt x="160" y="1123"/>
                  </a:cubicBezTo>
                  <a:cubicBezTo>
                    <a:pt x="160" y="1190"/>
                    <a:pt x="226" y="1243"/>
                    <a:pt x="226" y="1310"/>
                  </a:cubicBezTo>
                  <a:cubicBezTo>
                    <a:pt x="226" y="1349"/>
                    <a:pt x="213" y="1403"/>
                    <a:pt x="186" y="1429"/>
                  </a:cubicBezTo>
                  <a:cubicBezTo>
                    <a:pt x="93" y="1615"/>
                    <a:pt x="93" y="1828"/>
                    <a:pt x="173" y="2001"/>
                  </a:cubicBezTo>
                  <a:cubicBezTo>
                    <a:pt x="213" y="2107"/>
                    <a:pt x="292" y="2214"/>
                    <a:pt x="253" y="2320"/>
                  </a:cubicBezTo>
                  <a:cubicBezTo>
                    <a:pt x="239" y="2386"/>
                    <a:pt x="186" y="2440"/>
                    <a:pt x="213" y="2506"/>
                  </a:cubicBezTo>
                  <a:cubicBezTo>
                    <a:pt x="226" y="2572"/>
                    <a:pt x="266" y="2586"/>
                    <a:pt x="279" y="2626"/>
                  </a:cubicBezTo>
                  <a:cubicBezTo>
                    <a:pt x="399" y="2825"/>
                    <a:pt x="0" y="2998"/>
                    <a:pt x="27" y="3224"/>
                  </a:cubicBezTo>
                  <a:cubicBezTo>
                    <a:pt x="27" y="3290"/>
                    <a:pt x="80" y="3343"/>
                    <a:pt x="80" y="3423"/>
                  </a:cubicBezTo>
                  <a:cubicBezTo>
                    <a:pt x="53" y="3543"/>
                    <a:pt x="53" y="3676"/>
                    <a:pt x="80" y="3795"/>
                  </a:cubicBezTo>
                  <a:cubicBezTo>
                    <a:pt x="120" y="3942"/>
                    <a:pt x="133" y="4088"/>
                    <a:pt x="120" y="4247"/>
                  </a:cubicBezTo>
                  <a:cubicBezTo>
                    <a:pt x="106" y="4327"/>
                    <a:pt x="106" y="4420"/>
                    <a:pt x="146" y="4500"/>
                  </a:cubicBezTo>
                  <a:cubicBezTo>
                    <a:pt x="199" y="4646"/>
                    <a:pt x="386" y="4753"/>
                    <a:pt x="346" y="4899"/>
                  </a:cubicBezTo>
                  <a:cubicBezTo>
                    <a:pt x="332" y="4939"/>
                    <a:pt x="306" y="4979"/>
                    <a:pt x="292" y="5018"/>
                  </a:cubicBezTo>
                  <a:cubicBezTo>
                    <a:pt x="253" y="5165"/>
                    <a:pt x="452" y="5284"/>
                    <a:pt x="412" y="5430"/>
                  </a:cubicBezTo>
                  <a:cubicBezTo>
                    <a:pt x="372" y="5537"/>
                    <a:pt x="186" y="5563"/>
                    <a:pt x="146" y="5683"/>
                  </a:cubicBezTo>
                  <a:cubicBezTo>
                    <a:pt x="106" y="5789"/>
                    <a:pt x="213" y="5909"/>
                    <a:pt x="133" y="5989"/>
                  </a:cubicBezTo>
                  <a:cubicBezTo>
                    <a:pt x="106" y="6015"/>
                    <a:pt x="80" y="6015"/>
                    <a:pt x="53" y="6042"/>
                  </a:cubicBezTo>
                  <a:cubicBezTo>
                    <a:pt x="40" y="6069"/>
                    <a:pt x="27" y="6162"/>
                    <a:pt x="40" y="6228"/>
                  </a:cubicBezTo>
                  <a:cubicBezTo>
                    <a:pt x="53" y="6295"/>
                    <a:pt x="160" y="6361"/>
                    <a:pt x="93" y="6414"/>
                  </a:cubicBezTo>
                  <a:cubicBezTo>
                    <a:pt x="173" y="6427"/>
                    <a:pt x="266" y="6441"/>
                    <a:pt x="346" y="6441"/>
                  </a:cubicBezTo>
                  <a:lnTo>
                    <a:pt x="14197" y="6441"/>
                  </a:lnTo>
                  <a:cubicBezTo>
                    <a:pt x="14038" y="5444"/>
                    <a:pt x="14676" y="3968"/>
                    <a:pt x="15327" y="7"/>
                  </a:cubicBezTo>
                  <a:cubicBezTo>
                    <a:pt x="15327" y="2"/>
                    <a:pt x="15318" y="1"/>
                    <a:pt x="15306" y="1"/>
                  </a:cubicBezTo>
                  <a:close/>
                </a:path>
              </a:pathLst>
            </a:custGeom>
            <a:solidFill>
              <a:schemeClr val="accent6">
                <a:lumMod val="20000"/>
                <a:lumOff val="80000"/>
              </a:scheme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52;p51">
              <a:extLst>
                <a:ext uri="{FF2B5EF4-FFF2-40B4-BE49-F238E27FC236}">
                  <a16:creationId xmlns:a16="http://schemas.microsoft.com/office/drawing/2014/main" xmlns="" id="{9AFB92AD-75B2-526E-5B64-559F30B10C35}"/>
                </a:ext>
              </a:extLst>
            </p:cNvPr>
            <p:cNvSpPr/>
            <p:nvPr/>
          </p:nvSpPr>
          <p:spPr>
            <a:xfrm rot="4955023">
              <a:off x="6010175" y="1365928"/>
              <a:ext cx="943401" cy="652824"/>
            </a:xfrm>
            <a:custGeom>
              <a:avLst/>
              <a:gdLst/>
              <a:ahLst/>
              <a:cxnLst/>
              <a:rect l="l" t="t" r="r" b="b"/>
              <a:pathLst>
                <a:path w="7326" h="4428" extrusionOk="0">
                  <a:moveTo>
                    <a:pt x="732" y="1"/>
                  </a:moveTo>
                  <a:lnTo>
                    <a:pt x="1" y="2115"/>
                  </a:lnTo>
                  <a:lnTo>
                    <a:pt x="6581" y="4428"/>
                  </a:lnTo>
                  <a:lnTo>
                    <a:pt x="7325" y="2301"/>
                  </a:lnTo>
                  <a:lnTo>
                    <a:pt x="732" y="1"/>
                  </a:lnTo>
                  <a:close/>
                </a:path>
              </a:pathLst>
            </a:custGeom>
            <a:solidFill>
              <a:srgbClr val="DABC95">
                <a:alpha val="55310"/>
              </a:srgb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0" name="TextBox 19">
            <a:extLst>
              <a:ext uri="{FF2B5EF4-FFF2-40B4-BE49-F238E27FC236}">
                <a16:creationId xmlns:a16="http://schemas.microsoft.com/office/drawing/2014/main" xmlns="" id="{0282BDC3-20CB-0740-2555-34212E6F61F5}"/>
              </a:ext>
            </a:extLst>
          </p:cNvPr>
          <p:cNvSpPr txBox="1"/>
          <p:nvPr/>
        </p:nvSpPr>
        <p:spPr>
          <a:xfrm>
            <a:off x="4366290" y="1591846"/>
            <a:ext cx="4648200" cy="2970044"/>
          </a:xfrm>
          <a:prstGeom prst="rect">
            <a:avLst/>
          </a:prstGeom>
          <a:noFill/>
        </p:spPr>
        <p:txBody>
          <a:bodyPr wrap="square" rtlCol="0">
            <a:spAutoFit/>
          </a:bodyPr>
          <a:lstStyle/>
          <a:p>
            <a:pPr marL="342900" indent="-342900">
              <a:buFont typeface="+mj-lt"/>
              <a:buAutoNum type="arabicPeriod"/>
            </a:pPr>
            <a:r>
              <a:rPr lang="en-US" sz="1700" dirty="0">
                <a:latin typeface="+mj-lt"/>
              </a:rPr>
              <a:t>Allah </a:t>
            </a:r>
            <a:r>
              <a:rPr lang="en-US" sz="1700" dirty="0" err="1">
                <a:latin typeface="+mj-lt"/>
              </a:rPr>
              <a:t>Swt</a:t>
            </a:r>
            <a:r>
              <a:rPr lang="en-US" sz="1700" dirty="0">
                <a:latin typeface="+mj-lt"/>
              </a:rPr>
              <a:t> </a:t>
            </a:r>
            <a:r>
              <a:rPr lang="en-US" sz="1700" dirty="0" err="1">
                <a:latin typeface="+mj-lt"/>
              </a:rPr>
              <a:t>akan</a:t>
            </a:r>
            <a:r>
              <a:rPr lang="en-US" sz="1700" dirty="0">
                <a:latin typeface="+mj-lt"/>
              </a:rPr>
              <a:t> </a:t>
            </a:r>
            <a:r>
              <a:rPr lang="en-US" sz="1700" dirty="0" err="1">
                <a:latin typeface="+mj-lt"/>
              </a:rPr>
              <a:t>meridai</a:t>
            </a:r>
            <a:r>
              <a:rPr lang="en-US" sz="1700" dirty="0">
                <a:latin typeface="+mj-lt"/>
              </a:rPr>
              <a:t> </a:t>
            </a:r>
            <a:r>
              <a:rPr lang="en-US" sz="1700" dirty="0" err="1">
                <a:latin typeface="+mj-lt"/>
              </a:rPr>
              <a:t>perbuatan</a:t>
            </a:r>
            <a:r>
              <a:rPr lang="en-US" sz="1700" dirty="0">
                <a:latin typeface="+mj-lt"/>
              </a:rPr>
              <a:t> yang </a:t>
            </a:r>
            <a:r>
              <a:rPr lang="en-US" sz="1700" dirty="0" err="1">
                <a:latin typeface="+mj-lt"/>
              </a:rPr>
              <a:t>kita</a:t>
            </a:r>
            <a:r>
              <a:rPr lang="en-US" sz="1700" dirty="0">
                <a:latin typeface="+mj-lt"/>
              </a:rPr>
              <a:t> </a:t>
            </a:r>
            <a:r>
              <a:rPr lang="en-US" sz="1700" dirty="0" err="1">
                <a:latin typeface="+mj-lt"/>
              </a:rPr>
              <a:t>lakukan</a:t>
            </a:r>
            <a:r>
              <a:rPr lang="en-US" sz="1700" dirty="0">
                <a:latin typeface="+mj-lt"/>
              </a:rPr>
              <a:t>. </a:t>
            </a:r>
          </a:p>
          <a:p>
            <a:pPr marL="342900" indent="-342900">
              <a:buFont typeface="+mj-lt"/>
              <a:buAutoNum type="arabicPeriod"/>
            </a:pPr>
            <a:r>
              <a:rPr lang="en-US" sz="1700" dirty="0" err="1">
                <a:latin typeface="+mj-lt"/>
              </a:rPr>
              <a:t>Kelak</a:t>
            </a:r>
            <a:r>
              <a:rPr lang="en-US" sz="1700" dirty="0">
                <a:latin typeface="+mj-lt"/>
              </a:rPr>
              <a:t> </a:t>
            </a:r>
            <a:r>
              <a:rPr lang="en-US" sz="1700" dirty="0" err="1">
                <a:latin typeface="+mj-lt"/>
              </a:rPr>
              <a:t>akan</a:t>
            </a:r>
            <a:r>
              <a:rPr lang="en-US" sz="1700" dirty="0">
                <a:latin typeface="+mj-lt"/>
              </a:rPr>
              <a:t> </a:t>
            </a:r>
            <a:r>
              <a:rPr lang="en-US" sz="1700" dirty="0" err="1">
                <a:latin typeface="+mj-lt"/>
              </a:rPr>
              <a:t>mendapat</a:t>
            </a:r>
            <a:r>
              <a:rPr lang="en-US" sz="1700" dirty="0">
                <a:latin typeface="+mj-lt"/>
              </a:rPr>
              <a:t> </a:t>
            </a:r>
            <a:r>
              <a:rPr lang="en-US" sz="1700" dirty="0" err="1">
                <a:latin typeface="+mj-lt"/>
              </a:rPr>
              <a:t>syfaat</a:t>
            </a:r>
            <a:r>
              <a:rPr lang="en-US" sz="1700" dirty="0">
                <a:latin typeface="+mj-lt"/>
              </a:rPr>
              <a:t> </a:t>
            </a:r>
            <a:r>
              <a:rPr lang="en-US" sz="1700" dirty="0" err="1">
                <a:latin typeface="+mj-lt"/>
              </a:rPr>
              <a:t>dari</a:t>
            </a:r>
            <a:r>
              <a:rPr lang="en-US" sz="1700" dirty="0">
                <a:latin typeface="+mj-lt"/>
              </a:rPr>
              <a:t> Rasulullah Saw. Karena </a:t>
            </a:r>
            <a:r>
              <a:rPr lang="en-US" sz="1700" dirty="0" err="1">
                <a:latin typeface="+mj-lt"/>
              </a:rPr>
              <a:t>menaatinya</a:t>
            </a:r>
            <a:r>
              <a:rPr lang="en-US" sz="1700" dirty="0">
                <a:latin typeface="+mj-lt"/>
              </a:rPr>
              <a:t>.</a:t>
            </a:r>
          </a:p>
          <a:p>
            <a:pPr marL="342900" indent="-342900">
              <a:buFont typeface="+mj-lt"/>
              <a:buAutoNum type="arabicPeriod"/>
            </a:pPr>
            <a:r>
              <a:rPr lang="en-US" sz="1700" dirty="0" err="1">
                <a:latin typeface="+mj-lt"/>
              </a:rPr>
              <a:t>Dapat</a:t>
            </a:r>
            <a:r>
              <a:rPr lang="en-US" sz="1700" dirty="0">
                <a:latin typeface="+mj-lt"/>
              </a:rPr>
              <a:t> </a:t>
            </a:r>
            <a:r>
              <a:rPr lang="en-US" sz="1700" dirty="0" err="1">
                <a:latin typeface="+mj-lt"/>
              </a:rPr>
              <a:t>menjaga</a:t>
            </a:r>
            <a:r>
              <a:rPr lang="en-US" sz="1700" dirty="0">
                <a:latin typeface="+mj-lt"/>
              </a:rPr>
              <a:t> </a:t>
            </a:r>
            <a:r>
              <a:rPr lang="en-US" sz="1700" dirty="0" err="1">
                <a:latin typeface="+mj-lt"/>
              </a:rPr>
              <a:t>keturunan</a:t>
            </a:r>
            <a:r>
              <a:rPr lang="en-US" sz="1700" dirty="0">
                <a:latin typeface="+mj-lt"/>
              </a:rPr>
              <a:t> </a:t>
            </a:r>
            <a:r>
              <a:rPr lang="en-US" sz="1700" dirty="0" err="1">
                <a:latin typeface="+mj-lt"/>
              </a:rPr>
              <a:t>dari</a:t>
            </a:r>
            <a:r>
              <a:rPr lang="en-US" sz="1700" dirty="0">
                <a:latin typeface="+mj-lt"/>
              </a:rPr>
              <a:t> </a:t>
            </a:r>
            <a:r>
              <a:rPr lang="en-US" sz="1700" dirty="0" err="1">
                <a:latin typeface="+mj-lt"/>
              </a:rPr>
              <a:t>ketidakjelasan</a:t>
            </a:r>
            <a:r>
              <a:rPr lang="en-US" sz="1700" dirty="0">
                <a:latin typeface="+mj-lt"/>
              </a:rPr>
              <a:t> </a:t>
            </a:r>
            <a:r>
              <a:rPr lang="en-US" sz="1700" dirty="0" err="1">
                <a:latin typeface="+mj-lt"/>
              </a:rPr>
              <a:t>nasab</a:t>
            </a:r>
            <a:r>
              <a:rPr lang="en-US" sz="1700" dirty="0">
                <a:latin typeface="+mj-lt"/>
              </a:rPr>
              <a:t>.</a:t>
            </a:r>
          </a:p>
          <a:p>
            <a:pPr marL="342900" indent="-342900">
              <a:buFont typeface="+mj-lt"/>
              <a:buAutoNum type="arabicPeriod"/>
            </a:pPr>
            <a:r>
              <a:rPr lang="en-US" sz="1700" dirty="0" err="1">
                <a:latin typeface="+mj-lt"/>
              </a:rPr>
              <a:t>Dapat</a:t>
            </a:r>
            <a:r>
              <a:rPr lang="en-US" sz="1700" dirty="0">
                <a:latin typeface="+mj-lt"/>
              </a:rPr>
              <a:t> </a:t>
            </a:r>
            <a:r>
              <a:rPr lang="en-US" sz="1700" dirty="0" err="1">
                <a:latin typeface="+mj-lt"/>
              </a:rPr>
              <a:t>menjaga</a:t>
            </a:r>
            <a:r>
              <a:rPr lang="en-US" sz="1700" dirty="0">
                <a:latin typeface="+mj-lt"/>
              </a:rPr>
              <a:t> </a:t>
            </a:r>
            <a:r>
              <a:rPr lang="en-US" sz="1700" dirty="0" err="1">
                <a:latin typeface="+mj-lt"/>
              </a:rPr>
              <a:t>kesucian</a:t>
            </a:r>
            <a:r>
              <a:rPr lang="en-US" sz="1700" dirty="0">
                <a:latin typeface="+mj-lt"/>
              </a:rPr>
              <a:t>, </a:t>
            </a:r>
            <a:r>
              <a:rPr lang="en-US" sz="1700" dirty="0" err="1">
                <a:latin typeface="+mj-lt"/>
              </a:rPr>
              <a:t>martabat</a:t>
            </a:r>
            <a:r>
              <a:rPr lang="en-US" sz="1700" dirty="0">
                <a:latin typeface="+mj-lt"/>
              </a:rPr>
              <a:t> </a:t>
            </a:r>
            <a:r>
              <a:rPr lang="en-US" sz="1700" dirty="0" err="1">
                <a:latin typeface="+mj-lt"/>
              </a:rPr>
              <a:t>diri</a:t>
            </a:r>
            <a:r>
              <a:rPr lang="en-US" sz="1700" dirty="0">
                <a:latin typeface="+mj-lt"/>
              </a:rPr>
              <a:t>, dan </a:t>
            </a:r>
            <a:r>
              <a:rPr lang="en-US" sz="1700" dirty="0" err="1">
                <a:latin typeface="+mj-lt"/>
              </a:rPr>
              <a:t>keluarga</a:t>
            </a:r>
            <a:r>
              <a:rPr lang="en-US" sz="1700" dirty="0">
                <a:latin typeface="+mj-lt"/>
              </a:rPr>
              <a:t>.</a:t>
            </a:r>
          </a:p>
          <a:p>
            <a:pPr marL="342900" indent="-342900">
              <a:buFont typeface="+mj-lt"/>
              <a:buAutoNum type="arabicPeriod"/>
            </a:pPr>
            <a:r>
              <a:rPr lang="en-US" sz="1700" dirty="0" err="1">
                <a:latin typeface="+mj-lt"/>
              </a:rPr>
              <a:t>Terpelihara</a:t>
            </a:r>
            <a:r>
              <a:rPr lang="en-US" sz="1700" dirty="0">
                <a:latin typeface="+mj-lt"/>
              </a:rPr>
              <a:t> </a:t>
            </a:r>
            <a:r>
              <a:rPr lang="en-US" sz="1700" dirty="0" err="1">
                <a:latin typeface="+mj-lt"/>
              </a:rPr>
              <a:t>dari</a:t>
            </a:r>
            <a:r>
              <a:rPr lang="en-US" sz="1700" dirty="0">
                <a:latin typeface="+mj-lt"/>
              </a:rPr>
              <a:t> </a:t>
            </a:r>
            <a:r>
              <a:rPr lang="en-US" sz="1700" dirty="0" err="1">
                <a:latin typeface="+mj-lt"/>
              </a:rPr>
              <a:t>penyakit</a:t>
            </a:r>
            <a:r>
              <a:rPr lang="en-US" sz="1700" dirty="0">
                <a:latin typeface="+mj-lt"/>
              </a:rPr>
              <a:t> yang </a:t>
            </a:r>
            <a:r>
              <a:rPr lang="en-US" sz="1700" dirty="0" err="1">
                <a:latin typeface="+mj-lt"/>
              </a:rPr>
              <a:t>disebabkan</a:t>
            </a:r>
            <a:r>
              <a:rPr lang="en-US" sz="1700" dirty="0">
                <a:latin typeface="+mj-lt"/>
              </a:rPr>
              <a:t> oleh </a:t>
            </a:r>
            <a:r>
              <a:rPr lang="en-US" sz="1700" dirty="0" err="1">
                <a:latin typeface="+mj-lt"/>
              </a:rPr>
              <a:t>perzinaan</a:t>
            </a:r>
            <a:r>
              <a:rPr lang="en-US" sz="1700" dirty="0">
                <a:latin typeface="+mj-lt"/>
              </a:rPr>
              <a:t>.</a:t>
            </a:r>
          </a:p>
          <a:p>
            <a:pPr marL="342900" indent="-342900">
              <a:buFont typeface="+mj-lt"/>
              <a:buAutoNum type="arabicPeriod"/>
            </a:pPr>
            <a:r>
              <a:rPr lang="en-US" sz="1700" dirty="0" err="1">
                <a:latin typeface="+mj-lt"/>
              </a:rPr>
              <a:t>Terhindar</a:t>
            </a:r>
            <a:r>
              <a:rPr lang="en-US" sz="1700" dirty="0">
                <a:latin typeface="+mj-lt"/>
              </a:rPr>
              <a:t> </a:t>
            </a:r>
            <a:r>
              <a:rPr lang="en-US" sz="1700" dirty="0" err="1">
                <a:latin typeface="+mj-lt"/>
              </a:rPr>
              <a:t>dari</a:t>
            </a:r>
            <a:r>
              <a:rPr lang="en-US" sz="1700" dirty="0">
                <a:latin typeface="+mj-lt"/>
              </a:rPr>
              <a:t> </a:t>
            </a:r>
            <a:r>
              <a:rPr lang="en-US" sz="1700" dirty="0" err="1">
                <a:latin typeface="+mj-lt"/>
              </a:rPr>
              <a:t>kejahatan-kejahatan</a:t>
            </a:r>
            <a:r>
              <a:rPr lang="en-US" sz="1700" dirty="0">
                <a:latin typeface="+mj-lt"/>
              </a:rPr>
              <a:t> </a:t>
            </a:r>
            <a:r>
              <a:rPr lang="en-US" sz="1700" dirty="0" err="1">
                <a:latin typeface="+mj-lt"/>
              </a:rPr>
              <a:t>lainnya</a:t>
            </a:r>
            <a:r>
              <a:rPr lang="en-US" sz="1700" dirty="0">
                <a:latin typeface="+mj-lt"/>
              </a:rPr>
              <a:t>. </a:t>
            </a:r>
          </a:p>
        </p:txBody>
      </p:sp>
      <p:sp>
        <p:nvSpPr>
          <p:cNvPr id="22" name="TextBox 21">
            <a:extLst>
              <a:ext uri="{FF2B5EF4-FFF2-40B4-BE49-F238E27FC236}">
                <a16:creationId xmlns:a16="http://schemas.microsoft.com/office/drawing/2014/main" xmlns="" id="{0EFC8CD4-A9DF-2C85-859A-7202ADD78C28}"/>
              </a:ext>
            </a:extLst>
          </p:cNvPr>
          <p:cNvSpPr txBox="1"/>
          <p:nvPr/>
        </p:nvSpPr>
        <p:spPr>
          <a:xfrm>
            <a:off x="4495800" y="1007564"/>
            <a:ext cx="4038600" cy="369332"/>
          </a:xfrm>
          <a:prstGeom prst="rect">
            <a:avLst/>
          </a:prstGeom>
          <a:ln>
            <a:solidFill>
              <a:schemeClr val="accent6">
                <a:lumMod val="60000"/>
                <a:lumOff val="40000"/>
              </a:schemeClr>
            </a:solid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US" dirty="0">
                <a:latin typeface="Comic Sans MS" panose="030F0702030302020204" pitchFamily="66" charset="0"/>
              </a:rPr>
              <a:t>Hikmah </a:t>
            </a:r>
            <a:r>
              <a:rPr lang="en-US" dirty="0" err="1">
                <a:latin typeface="Comic Sans MS" panose="030F0702030302020204" pitchFamily="66" charset="0"/>
              </a:rPr>
              <a:t>menjauhi</a:t>
            </a:r>
            <a:r>
              <a:rPr lang="en-US" dirty="0">
                <a:latin typeface="Comic Sans MS" panose="030F0702030302020204" pitchFamily="66" charset="0"/>
              </a:rPr>
              <a:t> </a:t>
            </a:r>
            <a:r>
              <a:rPr lang="en-US" dirty="0" err="1">
                <a:latin typeface="Comic Sans MS" panose="030F0702030302020204" pitchFamily="66" charset="0"/>
              </a:rPr>
              <a:t>perbuatan</a:t>
            </a:r>
            <a:r>
              <a:rPr lang="en-US" dirty="0">
                <a:latin typeface="Comic Sans MS" panose="030F0702030302020204" pitchFamily="66" charset="0"/>
              </a:rPr>
              <a:t> zina </a:t>
            </a:r>
            <a:endParaRPr lang="en-ID" dirty="0">
              <a:latin typeface="Comic Sans MS" panose="030F0702030302020204" pitchFamily="66" charset="0"/>
            </a:endParaRPr>
          </a:p>
        </p:txBody>
      </p:sp>
      <p:grpSp>
        <p:nvGrpSpPr>
          <p:cNvPr id="14" name="Group 13">
            <a:extLst>
              <a:ext uri="{FF2B5EF4-FFF2-40B4-BE49-F238E27FC236}">
                <a16:creationId xmlns:a16="http://schemas.microsoft.com/office/drawing/2014/main" xmlns="" id="{C3D7EDE3-0FB7-FE17-10F7-A483C52780B7}"/>
              </a:ext>
            </a:extLst>
          </p:cNvPr>
          <p:cNvGrpSpPr/>
          <p:nvPr/>
        </p:nvGrpSpPr>
        <p:grpSpPr>
          <a:xfrm>
            <a:off x="457200" y="99943"/>
            <a:ext cx="5007419" cy="628299"/>
            <a:chOff x="402780" y="373178"/>
            <a:chExt cx="5007419" cy="768032"/>
          </a:xfrm>
        </p:grpSpPr>
        <p:pic>
          <p:nvPicPr>
            <p:cNvPr id="15" name="Picture 14">
              <a:extLst>
                <a:ext uri="{FF2B5EF4-FFF2-40B4-BE49-F238E27FC236}">
                  <a16:creationId xmlns:a16="http://schemas.microsoft.com/office/drawing/2014/main" xmlns="" id="{327D015D-2E20-962A-5330-85FF91A4AD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80" y="373178"/>
              <a:ext cx="5007419" cy="768032"/>
            </a:xfrm>
            <a:prstGeom prst="rect">
              <a:avLst/>
            </a:prstGeom>
          </p:spPr>
        </p:pic>
        <p:sp>
          <p:nvSpPr>
            <p:cNvPr id="16" name="TextBox 15">
              <a:extLst>
                <a:ext uri="{FF2B5EF4-FFF2-40B4-BE49-F238E27FC236}">
                  <a16:creationId xmlns:a16="http://schemas.microsoft.com/office/drawing/2014/main" xmlns="" id="{23155811-B7F8-8313-238B-10B2078E191A}"/>
                </a:ext>
              </a:extLst>
            </p:cNvPr>
            <p:cNvSpPr txBox="1"/>
            <p:nvPr/>
          </p:nvSpPr>
          <p:spPr>
            <a:xfrm>
              <a:off x="496030" y="468735"/>
              <a:ext cx="4778488" cy="461665"/>
            </a:xfrm>
            <a:prstGeom prst="rect">
              <a:avLst/>
            </a:prstGeom>
            <a:noFill/>
          </p:spPr>
          <p:txBody>
            <a:bodyPr wrap="none" rtlCol="0">
              <a:spAutoFit/>
            </a:bodyPr>
            <a:lstStyle/>
            <a:p>
              <a:r>
                <a:rPr lang="en-US" sz="2400" b="1" spc="300" dirty="0"/>
                <a:t>B. </a:t>
              </a:r>
              <a:r>
                <a:rPr lang="en-US" sz="2400" b="1" spc="300" dirty="0" err="1"/>
                <a:t>Larangan</a:t>
              </a:r>
              <a:r>
                <a:rPr lang="en-US" sz="2400" b="1" spc="300" dirty="0"/>
                <a:t> </a:t>
              </a:r>
              <a:r>
                <a:rPr lang="en-US" sz="2400" b="1" spc="300" dirty="0" err="1"/>
                <a:t>Perbuatan</a:t>
              </a:r>
              <a:r>
                <a:rPr lang="en-US" sz="2400" b="1" spc="300" dirty="0"/>
                <a:t> Zina </a:t>
              </a:r>
            </a:p>
          </p:txBody>
        </p:sp>
      </p:grpSp>
      <p:sp>
        <p:nvSpPr>
          <p:cNvPr id="3" name="AutoShape 2" descr="Keluarga Sakinah - Suara Muhammadiya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16" y="1591846"/>
            <a:ext cx="3710665" cy="2782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087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pic>
        <p:nvPicPr>
          <p:cNvPr id="1026" name="Picture 2" descr="A man reaches for drugs. the fight against drug addiction. Premium Photo">
            <a:extLst>
              <a:ext uri="{FF2B5EF4-FFF2-40B4-BE49-F238E27FC236}">
                <a16:creationId xmlns:a16="http://schemas.microsoft.com/office/drawing/2014/main" xmlns="" id="{B7537CEB-2D4B-7A13-2735-742929834D6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33000"/>
                    </a14:imgEffect>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41804" y="57150"/>
            <a:ext cx="4530196" cy="3017719"/>
          </a:xfrm>
          <a:prstGeom prst="ellipse">
            <a:avLst/>
          </a:prstGeom>
          <a:ln>
            <a:noFill/>
          </a:ln>
          <a:effectLst>
            <a:softEdge rad="112500"/>
          </a:effectLst>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sp>
        <p:nvSpPr>
          <p:cNvPr id="389" name="Google Shape;389;p40"/>
          <p:cNvSpPr txBox="1">
            <a:spLocks noGrp="1"/>
          </p:cNvSpPr>
          <p:nvPr>
            <p:ph type="subTitle" idx="1"/>
          </p:nvPr>
        </p:nvSpPr>
        <p:spPr>
          <a:xfrm>
            <a:off x="1300162" y="3789994"/>
            <a:ext cx="1207294" cy="423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Bab 6</a:t>
            </a:r>
            <a:endParaRPr dirty="0"/>
          </a:p>
        </p:txBody>
      </p:sp>
      <p:grpSp>
        <p:nvGrpSpPr>
          <p:cNvPr id="7" name="Group 6">
            <a:extLst>
              <a:ext uri="{FF2B5EF4-FFF2-40B4-BE49-F238E27FC236}">
                <a16:creationId xmlns:a16="http://schemas.microsoft.com/office/drawing/2014/main" xmlns="" id="{D1A5BA3C-E21A-5160-EE0F-B8B93348EF1C}"/>
              </a:ext>
            </a:extLst>
          </p:cNvPr>
          <p:cNvGrpSpPr/>
          <p:nvPr/>
        </p:nvGrpSpPr>
        <p:grpSpPr>
          <a:xfrm>
            <a:off x="3352800" y="1548966"/>
            <a:ext cx="5225144" cy="2165784"/>
            <a:chOff x="2366488" y="1006546"/>
            <a:chExt cx="7691912" cy="4306019"/>
          </a:xfrm>
        </p:grpSpPr>
        <p:grpSp>
          <p:nvGrpSpPr>
            <p:cNvPr id="8" name="Group 7">
              <a:extLst>
                <a:ext uri="{FF2B5EF4-FFF2-40B4-BE49-F238E27FC236}">
                  <a16:creationId xmlns:a16="http://schemas.microsoft.com/office/drawing/2014/main" xmlns="" id="{B75D99B3-90BE-CC63-446B-467CC2F63756}"/>
                </a:ext>
              </a:extLst>
            </p:cNvPr>
            <p:cNvGrpSpPr/>
            <p:nvPr/>
          </p:nvGrpSpPr>
          <p:grpSpPr>
            <a:xfrm>
              <a:off x="4415635" y="1006546"/>
              <a:ext cx="3280229" cy="1815556"/>
              <a:chOff x="3232717" y="557576"/>
              <a:chExt cx="3280229" cy="1815556"/>
            </a:xfrm>
          </p:grpSpPr>
          <p:cxnSp>
            <p:nvCxnSpPr>
              <p:cNvPr id="13" name="Straight Connector 12">
                <a:extLst>
                  <a:ext uri="{FF2B5EF4-FFF2-40B4-BE49-F238E27FC236}">
                    <a16:creationId xmlns:a16="http://schemas.microsoft.com/office/drawing/2014/main" xmlns="" id="{5216389E-DA6E-B457-7C21-2ADD16F9C14F}"/>
                  </a:ext>
                </a:extLst>
              </p:cNvPr>
              <p:cNvCxnSpPr/>
              <p:nvPr/>
            </p:nvCxnSpPr>
            <p:spPr>
              <a:xfrm>
                <a:off x="3232717" y="2373132"/>
                <a:ext cx="3280229" cy="0"/>
              </a:xfrm>
              <a:prstGeom prst="line">
                <a:avLst/>
              </a:prstGeom>
              <a:ln w="76200">
                <a:solidFill>
                  <a:srgbClr val="FB3803"/>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61918E52-6A19-52F0-51A2-6D33FC3B9ECC}"/>
                  </a:ext>
                </a:extLst>
              </p:cNvPr>
              <p:cNvSpPr txBox="1"/>
              <p:nvPr/>
            </p:nvSpPr>
            <p:spPr>
              <a:xfrm>
                <a:off x="3396333" y="557576"/>
                <a:ext cx="2952999" cy="1354216"/>
              </a:xfrm>
              <a:prstGeom prst="rect">
                <a:avLst/>
              </a:prstGeom>
              <a:noFill/>
              <a:ln w="76200">
                <a:noFill/>
              </a:ln>
            </p:spPr>
            <p:txBody>
              <a:bodyPr wrap="square" rtlCol="0">
                <a:spAutoFit/>
              </a:bodyPr>
              <a:lstStyle/>
              <a:p>
                <a:pPr algn="ctr"/>
                <a:r>
                  <a:rPr lang="en-ID" sz="6000" b="1" dirty="0">
                    <a:solidFill>
                      <a:srgbClr val="FB3803"/>
                    </a:solidFill>
                    <a:latin typeface="Candara" panose="020E0502030303020204" pitchFamily="34" charset="0"/>
                  </a:rPr>
                  <a:t>Bab 6</a:t>
                </a:r>
              </a:p>
            </p:txBody>
          </p:sp>
        </p:grpSp>
        <p:grpSp>
          <p:nvGrpSpPr>
            <p:cNvPr id="9" name="Group 8">
              <a:extLst>
                <a:ext uri="{FF2B5EF4-FFF2-40B4-BE49-F238E27FC236}">
                  <a16:creationId xmlns:a16="http://schemas.microsoft.com/office/drawing/2014/main" xmlns="" id="{07622B80-62D1-9EDE-2A92-0D56367CF4D0}"/>
                </a:ext>
              </a:extLst>
            </p:cNvPr>
            <p:cNvGrpSpPr/>
            <p:nvPr/>
          </p:nvGrpSpPr>
          <p:grpSpPr>
            <a:xfrm>
              <a:off x="2366488" y="1083291"/>
              <a:ext cx="7691912" cy="4229274"/>
              <a:chOff x="2366488" y="1083291"/>
              <a:chExt cx="7691912" cy="4229274"/>
            </a:xfrm>
          </p:grpSpPr>
          <p:sp>
            <p:nvSpPr>
              <p:cNvPr id="10" name="Flowchart: Process 9">
                <a:extLst>
                  <a:ext uri="{FF2B5EF4-FFF2-40B4-BE49-F238E27FC236}">
                    <a16:creationId xmlns:a16="http://schemas.microsoft.com/office/drawing/2014/main" xmlns="" id="{18A21735-E886-3512-01C6-7BA441F5BD42}"/>
                  </a:ext>
                </a:extLst>
              </p:cNvPr>
              <p:cNvSpPr/>
              <p:nvPr/>
            </p:nvSpPr>
            <p:spPr>
              <a:xfrm>
                <a:off x="2380343" y="1088908"/>
                <a:ext cx="7678057" cy="4223657"/>
              </a:xfrm>
              <a:prstGeom prst="flowChartProcess">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a:p>
            </p:txBody>
          </p:sp>
          <p:sp>
            <p:nvSpPr>
              <p:cNvPr id="11" name="Half Frame 10">
                <a:extLst>
                  <a:ext uri="{FF2B5EF4-FFF2-40B4-BE49-F238E27FC236}">
                    <a16:creationId xmlns:a16="http://schemas.microsoft.com/office/drawing/2014/main" xmlns="" id="{AC1B51EB-0D30-3119-BE9D-189BD1620D0B}"/>
                  </a:ext>
                </a:extLst>
              </p:cNvPr>
              <p:cNvSpPr/>
              <p:nvPr/>
            </p:nvSpPr>
            <p:spPr>
              <a:xfrm>
                <a:off x="2366488" y="1083291"/>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sp>
            <p:nvSpPr>
              <p:cNvPr id="12" name="Half Frame 11">
                <a:extLst>
                  <a:ext uri="{FF2B5EF4-FFF2-40B4-BE49-F238E27FC236}">
                    <a16:creationId xmlns:a16="http://schemas.microsoft.com/office/drawing/2014/main" xmlns="" id="{233F4A2E-EF1C-0594-698D-D0747B3FE765}"/>
                  </a:ext>
                </a:extLst>
              </p:cNvPr>
              <p:cNvSpPr/>
              <p:nvPr/>
            </p:nvSpPr>
            <p:spPr>
              <a:xfrm rot="10800000">
                <a:off x="9535885" y="4731992"/>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grpSp>
      </p:grpSp>
      <p:sp>
        <p:nvSpPr>
          <p:cNvPr id="15" name="TextBox 14">
            <a:extLst>
              <a:ext uri="{FF2B5EF4-FFF2-40B4-BE49-F238E27FC236}">
                <a16:creationId xmlns:a16="http://schemas.microsoft.com/office/drawing/2014/main" xmlns="" id="{B5D4AF92-36BC-A834-C4F7-52F1197861E2}"/>
              </a:ext>
            </a:extLst>
          </p:cNvPr>
          <p:cNvSpPr txBox="1"/>
          <p:nvPr/>
        </p:nvSpPr>
        <p:spPr>
          <a:xfrm>
            <a:off x="3246357" y="2527286"/>
            <a:ext cx="5225144" cy="1015663"/>
          </a:xfrm>
          <a:prstGeom prst="rect">
            <a:avLst/>
          </a:prstGeom>
          <a:noFill/>
          <a:ln w="76200">
            <a:noFill/>
          </a:ln>
        </p:spPr>
        <p:txBody>
          <a:bodyPr wrap="square" rtlCol="0">
            <a:spAutoFit/>
          </a:bodyPr>
          <a:lstStyle/>
          <a:p>
            <a:pPr algn="ctr"/>
            <a:r>
              <a:rPr lang="en-US" sz="3000" b="1" dirty="0" err="1">
                <a:solidFill>
                  <a:schemeClr val="bg2"/>
                </a:solidFill>
                <a:latin typeface="Candara" panose="020E0502030303020204" pitchFamily="34" charset="0"/>
              </a:rPr>
              <a:t>Larangan</a:t>
            </a:r>
            <a:r>
              <a:rPr lang="en-US" sz="3000" b="1" dirty="0">
                <a:solidFill>
                  <a:schemeClr val="bg2"/>
                </a:solidFill>
                <a:latin typeface="Candara" panose="020E0502030303020204" pitchFamily="34" charset="0"/>
              </a:rPr>
              <a:t> </a:t>
            </a:r>
            <a:r>
              <a:rPr lang="en-US" sz="3000" b="1" dirty="0" err="1">
                <a:solidFill>
                  <a:schemeClr val="bg2"/>
                </a:solidFill>
                <a:latin typeface="Candara" panose="020E0502030303020204" pitchFamily="34" charset="0"/>
              </a:rPr>
              <a:t>Pergaulan</a:t>
            </a:r>
            <a:r>
              <a:rPr lang="en-US" sz="3000" b="1" dirty="0">
                <a:solidFill>
                  <a:schemeClr val="bg2"/>
                </a:solidFill>
                <a:latin typeface="Candara" panose="020E0502030303020204" pitchFamily="34" charset="0"/>
              </a:rPr>
              <a:t> </a:t>
            </a:r>
            <a:r>
              <a:rPr lang="en-US" sz="3000" b="1" dirty="0" err="1">
                <a:solidFill>
                  <a:schemeClr val="bg2"/>
                </a:solidFill>
                <a:latin typeface="Candara" panose="020E0502030303020204" pitchFamily="34" charset="0"/>
              </a:rPr>
              <a:t>Bebas</a:t>
            </a:r>
            <a:r>
              <a:rPr lang="en-US" sz="3000" b="1" dirty="0">
                <a:solidFill>
                  <a:schemeClr val="bg2"/>
                </a:solidFill>
                <a:latin typeface="Candara" panose="020E0502030303020204" pitchFamily="34" charset="0"/>
              </a:rPr>
              <a:t> </a:t>
            </a:r>
          </a:p>
          <a:p>
            <a:pPr algn="ctr"/>
            <a:r>
              <a:rPr lang="en-US" sz="3000" b="1" dirty="0">
                <a:solidFill>
                  <a:schemeClr val="bg2"/>
                </a:solidFill>
                <a:latin typeface="Candara" panose="020E0502030303020204" pitchFamily="34" charset="0"/>
              </a:rPr>
              <a:t>dan </a:t>
            </a:r>
            <a:r>
              <a:rPr lang="en-US" sz="3000" b="1" dirty="0" err="1">
                <a:solidFill>
                  <a:schemeClr val="bg2"/>
                </a:solidFill>
                <a:latin typeface="Candara" panose="020E0502030303020204" pitchFamily="34" charset="0"/>
              </a:rPr>
              <a:t>Perbuatan</a:t>
            </a:r>
            <a:r>
              <a:rPr lang="en-US" sz="3000" b="1" dirty="0">
                <a:solidFill>
                  <a:schemeClr val="bg2"/>
                </a:solidFill>
                <a:latin typeface="Candara" panose="020E0502030303020204" pitchFamily="34" charset="0"/>
              </a:rPr>
              <a:t> Zina </a:t>
            </a:r>
            <a:endParaRPr lang="en-ID" sz="3000" b="1" dirty="0">
              <a:solidFill>
                <a:schemeClr val="bg2"/>
              </a:solidFill>
              <a:latin typeface="Candara" panose="020E0502030303020204" pitchFamily="34" charset="0"/>
            </a:endParaRPr>
          </a:p>
        </p:txBody>
      </p:sp>
      <p:pic>
        <p:nvPicPr>
          <p:cNvPr id="16" name="Picture 15">
            <a:extLst>
              <a:ext uri="{FF2B5EF4-FFF2-40B4-BE49-F238E27FC236}">
                <a16:creationId xmlns:a16="http://schemas.microsoft.com/office/drawing/2014/main" xmlns="" id="{B535071A-B07C-C615-4116-12FCB2A5D7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2" name="TextBox 1">
            <a:extLst>
              <a:ext uri="{FF2B5EF4-FFF2-40B4-BE49-F238E27FC236}">
                <a16:creationId xmlns:a16="http://schemas.microsoft.com/office/drawing/2014/main" xmlns="" id="{0B5F1310-8487-6D19-FCC2-3651B327B016}"/>
              </a:ext>
            </a:extLst>
          </p:cNvPr>
          <p:cNvSpPr txBox="1"/>
          <p:nvPr/>
        </p:nvSpPr>
        <p:spPr>
          <a:xfrm>
            <a:off x="990600" y="3079531"/>
            <a:ext cx="3174346" cy="246221"/>
          </a:xfrm>
          <a:prstGeom prst="rect">
            <a:avLst/>
          </a:prstGeom>
          <a:noFill/>
        </p:spPr>
        <p:txBody>
          <a:bodyPr wrap="square" rtlCol="0">
            <a:spAutoFit/>
          </a:bodyPr>
          <a:lstStyle/>
          <a:p>
            <a:r>
              <a:rPr lang="en-US" sz="1000" dirty="0" err="1"/>
              <a:t>Sumber</a:t>
            </a:r>
            <a:r>
              <a:rPr lang="en-US" sz="1000" dirty="0"/>
              <a:t>: </a:t>
            </a:r>
            <a:r>
              <a:rPr lang="en-US" sz="1000" i="1" dirty="0"/>
              <a:t>freepik.com</a:t>
            </a:r>
            <a:r>
              <a:rPr lang="en-US" sz="1000" dirty="0"/>
              <a:t>/</a:t>
            </a:r>
            <a:r>
              <a:rPr lang="en-US" sz="1000" dirty="0" err="1"/>
              <a:t>ksandrphoto</a:t>
            </a:r>
            <a:endParaRPr lang="en-ID" sz="1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pic>
        <p:nvPicPr>
          <p:cNvPr id="1203" name="Google Shape;1203;p51"/>
          <p:cNvPicPr preferRelativeResize="0"/>
          <p:nvPr/>
        </p:nvPicPr>
        <p:blipFill>
          <a:blip r:embed="rId3">
            <a:alphaModFix/>
          </a:blip>
          <a:stretch>
            <a:fillRect/>
          </a:stretch>
        </p:blipFill>
        <p:spPr>
          <a:xfrm rot="-9245353">
            <a:off x="2019946" y="403334"/>
            <a:ext cx="1731677" cy="960897"/>
          </a:xfrm>
          <a:prstGeom prst="rect">
            <a:avLst/>
          </a:prstGeom>
          <a:noFill/>
          <a:ln>
            <a:noFill/>
          </a:ln>
          <a:effectLst>
            <a:outerShdw blurRad="14288" dist="28575" dir="5400000" algn="bl" rotWithShape="0">
              <a:srgbClr val="000000">
                <a:alpha val="9000"/>
              </a:srgbClr>
            </a:outerShdw>
          </a:effectLst>
        </p:spPr>
      </p:pic>
      <p:pic>
        <p:nvPicPr>
          <p:cNvPr id="1204" name="Google Shape;1204;p51"/>
          <p:cNvPicPr preferRelativeResize="0"/>
          <p:nvPr/>
        </p:nvPicPr>
        <p:blipFill>
          <a:blip r:embed="rId4">
            <a:alphaModFix/>
          </a:blip>
          <a:stretch>
            <a:fillRect/>
          </a:stretch>
        </p:blipFill>
        <p:spPr>
          <a:xfrm rot="-3791463">
            <a:off x="3353911" y="848456"/>
            <a:ext cx="814721" cy="1394571"/>
          </a:xfrm>
          <a:prstGeom prst="rect">
            <a:avLst/>
          </a:prstGeom>
          <a:noFill/>
          <a:ln>
            <a:noFill/>
          </a:ln>
        </p:spPr>
      </p:pic>
      <p:pic>
        <p:nvPicPr>
          <p:cNvPr id="1205" name="Google Shape;1205;p51"/>
          <p:cNvPicPr preferRelativeResize="0"/>
          <p:nvPr/>
        </p:nvPicPr>
        <p:blipFill>
          <a:blip r:embed="rId5">
            <a:alphaModFix/>
          </a:blip>
          <a:stretch>
            <a:fillRect/>
          </a:stretch>
        </p:blipFill>
        <p:spPr>
          <a:xfrm rot="-1970295">
            <a:off x="-236762" y="2094174"/>
            <a:ext cx="1557690" cy="1342142"/>
          </a:xfrm>
          <a:prstGeom prst="rect">
            <a:avLst/>
          </a:prstGeom>
          <a:noFill/>
          <a:ln>
            <a:noFill/>
          </a:ln>
          <a:effectLst>
            <a:outerShdw blurRad="14288" dist="28575" dir="12060000" algn="bl" rotWithShape="0">
              <a:srgbClr val="000000">
                <a:alpha val="9000"/>
              </a:srgbClr>
            </a:outerShdw>
          </a:effectLst>
        </p:spPr>
      </p:pic>
      <p:sp>
        <p:nvSpPr>
          <p:cNvPr id="1206" name="Google Shape;1206;p51"/>
          <p:cNvSpPr txBox="1">
            <a:spLocks noGrp="1"/>
          </p:cNvSpPr>
          <p:nvPr>
            <p:ph type="title"/>
          </p:nvPr>
        </p:nvSpPr>
        <p:spPr>
          <a:xfrm flipH="1">
            <a:off x="4013371" y="716410"/>
            <a:ext cx="3600907" cy="75887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000" b="1" spc="300" dirty="0">
                <a:solidFill>
                  <a:srgbClr val="005C4A"/>
                </a:solidFill>
                <a:latin typeface="+mj-lt"/>
              </a:rPr>
              <a:t>Kesimpulan</a:t>
            </a:r>
            <a:endParaRPr sz="4000" b="1" spc="300" dirty="0">
              <a:solidFill>
                <a:srgbClr val="005C4A"/>
              </a:solidFill>
              <a:latin typeface="+mj-lt"/>
            </a:endParaRPr>
          </a:p>
        </p:txBody>
      </p:sp>
      <p:sp>
        <p:nvSpPr>
          <p:cNvPr id="1207" name="Google Shape;1207;p51"/>
          <p:cNvSpPr txBox="1">
            <a:spLocks noGrp="1"/>
          </p:cNvSpPr>
          <p:nvPr>
            <p:ph type="subTitle" idx="1"/>
          </p:nvPr>
        </p:nvSpPr>
        <p:spPr>
          <a:xfrm flipH="1">
            <a:off x="3317755" y="1366025"/>
            <a:ext cx="4967616" cy="862500"/>
          </a:xfrm>
          <a:prstGeom prst="rect">
            <a:avLst/>
          </a:prstGeom>
        </p:spPr>
        <p:txBody>
          <a:bodyPr spcFirstLastPara="1" wrap="square" lIns="91425" tIns="91425" rIns="91425" bIns="91425" anchor="t" anchorCtr="0">
            <a:noAutofit/>
          </a:bodyPr>
          <a:lstStyle/>
          <a:p>
            <a:pPr marL="0" indent="0" algn="just">
              <a:lnSpc>
                <a:spcPct val="150000"/>
              </a:lnSpc>
              <a:spcAft>
                <a:spcPts val="1600"/>
              </a:spcAft>
            </a:pPr>
            <a:r>
              <a:rPr lang="en-US" sz="1800" dirty="0">
                <a:latin typeface="+mj-lt"/>
              </a:rPr>
              <a:t>Allah </a:t>
            </a:r>
            <a:r>
              <a:rPr lang="en-US" sz="1800" dirty="0" err="1">
                <a:latin typeface="+mj-lt"/>
              </a:rPr>
              <a:t>Swt</a:t>
            </a:r>
            <a:r>
              <a:rPr lang="en-US" sz="1800" dirty="0">
                <a:latin typeface="+mj-lt"/>
              </a:rPr>
              <a:t>. </a:t>
            </a:r>
            <a:r>
              <a:rPr lang="en-US" sz="1800" dirty="0" err="1">
                <a:latin typeface="+mj-lt"/>
              </a:rPr>
              <a:t>mengharamkan</a:t>
            </a:r>
            <a:r>
              <a:rPr lang="en-US" sz="1800" dirty="0">
                <a:latin typeface="+mj-lt"/>
              </a:rPr>
              <a:t> </a:t>
            </a:r>
            <a:r>
              <a:rPr lang="en-US" sz="1800" dirty="0" err="1">
                <a:latin typeface="+mj-lt"/>
              </a:rPr>
              <a:t>umat</a:t>
            </a:r>
            <a:r>
              <a:rPr lang="en-US" sz="1800" dirty="0">
                <a:latin typeface="+mj-lt"/>
              </a:rPr>
              <a:t> Islam </a:t>
            </a:r>
            <a:r>
              <a:rPr lang="en-US" sz="1800" dirty="0" err="1">
                <a:latin typeface="+mj-lt"/>
              </a:rPr>
              <a:t>melakukan</a:t>
            </a:r>
            <a:r>
              <a:rPr lang="en-US" sz="1800" dirty="0">
                <a:latin typeface="+mj-lt"/>
              </a:rPr>
              <a:t> </a:t>
            </a:r>
            <a:r>
              <a:rPr lang="en-US" sz="1800" dirty="0" err="1">
                <a:latin typeface="+mj-lt"/>
              </a:rPr>
              <a:t>pergaulan</a:t>
            </a:r>
            <a:r>
              <a:rPr lang="en-US" sz="1800" dirty="0">
                <a:latin typeface="+mj-lt"/>
              </a:rPr>
              <a:t> </a:t>
            </a:r>
            <a:r>
              <a:rPr lang="en-US" sz="1800" dirty="0" err="1">
                <a:latin typeface="+mj-lt"/>
              </a:rPr>
              <a:t>bebas</a:t>
            </a:r>
            <a:r>
              <a:rPr lang="en-US" sz="1800" dirty="0">
                <a:latin typeface="+mj-lt"/>
              </a:rPr>
              <a:t> dan </a:t>
            </a:r>
            <a:r>
              <a:rPr lang="en-US" sz="1800" dirty="0" err="1">
                <a:latin typeface="+mj-lt"/>
              </a:rPr>
              <a:t>perbuatan</a:t>
            </a:r>
            <a:r>
              <a:rPr lang="en-US" sz="1800" dirty="0">
                <a:latin typeface="+mj-lt"/>
              </a:rPr>
              <a:t> zina. Hal </a:t>
            </a:r>
            <a:r>
              <a:rPr lang="en-US" sz="1800" dirty="0" err="1">
                <a:latin typeface="+mj-lt"/>
              </a:rPr>
              <a:t>ini</a:t>
            </a:r>
            <a:r>
              <a:rPr lang="en-US" sz="1800" dirty="0">
                <a:latin typeface="+mj-lt"/>
              </a:rPr>
              <a:t> </a:t>
            </a:r>
            <a:r>
              <a:rPr lang="en-US" sz="1800" dirty="0" err="1">
                <a:latin typeface="+mj-lt"/>
              </a:rPr>
              <a:t>karena</a:t>
            </a:r>
            <a:r>
              <a:rPr lang="en-US" sz="1800" dirty="0">
                <a:latin typeface="+mj-lt"/>
              </a:rPr>
              <a:t> </a:t>
            </a:r>
            <a:r>
              <a:rPr lang="en-US" sz="1800" dirty="0" err="1">
                <a:latin typeface="+mj-lt"/>
              </a:rPr>
              <a:t>kedua</a:t>
            </a:r>
            <a:r>
              <a:rPr lang="en-US" sz="1800" dirty="0">
                <a:latin typeface="+mj-lt"/>
              </a:rPr>
              <a:t> </a:t>
            </a:r>
            <a:r>
              <a:rPr lang="en-US" sz="1800" dirty="0" err="1">
                <a:latin typeface="+mj-lt"/>
              </a:rPr>
              <a:t>perilaku</a:t>
            </a:r>
            <a:r>
              <a:rPr lang="en-US" sz="1800" dirty="0">
                <a:latin typeface="+mj-lt"/>
              </a:rPr>
              <a:t> </a:t>
            </a:r>
            <a:r>
              <a:rPr lang="en-US" sz="1800" dirty="0" err="1">
                <a:latin typeface="+mj-lt"/>
              </a:rPr>
              <a:t>tersebut</a:t>
            </a:r>
            <a:r>
              <a:rPr lang="en-US" sz="1800" dirty="0">
                <a:latin typeface="+mj-lt"/>
              </a:rPr>
              <a:t> </a:t>
            </a:r>
            <a:r>
              <a:rPr lang="en-US" sz="1800" dirty="0" err="1">
                <a:latin typeface="+mj-lt"/>
              </a:rPr>
              <a:t>memiliki</a:t>
            </a:r>
            <a:r>
              <a:rPr lang="en-US" sz="1800" dirty="0">
                <a:latin typeface="+mj-lt"/>
              </a:rPr>
              <a:t> </a:t>
            </a:r>
            <a:r>
              <a:rPr lang="en-US" sz="1800" dirty="0" err="1">
                <a:latin typeface="+mj-lt"/>
              </a:rPr>
              <a:t>banyak</a:t>
            </a:r>
            <a:r>
              <a:rPr lang="en-US" sz="1800" dirty="0">
                <a:latin typeface="+mj-lt"/>
              </a:rPr>
              <a:t> </a:t>
            </a:r>
            <a:r>
              <a:rPr lang="en-US" sz="1800" dirty="0" err="1">
                <a:latin typeface="+mj-lt"/>
              </a:rPr>
              <a:t>kerugian</a:t>
            </a:r>
            <a:r>
              <a:rPr lang="en-US" sz="1800" dirty="0">
                <a:latin typeface="+mj-lt"/>
              </a:rPr>
              <a:t> dan </a:t>
            </a:r>
            <a:r>
              <a:rPr lang="en-US" sz="1800" dirty="0" err="1">
                <a:latin typeface="+mj-lt"/>
              </a:rPr>
              <a:t>tidak</a:t>
            </a:r>
            <a:r>
              <a:rPr lang="en-US" sz="1800" dirty="0">
                <a:latin typeface="+mj-lt"/>
              </a:rPr>
              <a:t> </a:t>
            </a:r>
            <a:r>
              <a:rPr lang="en-US" sz="1800" dirty="0" err="1">
                <a:latin typeface="+mj-lt"/>
              </a:rPr>
              <a:t>ada</a:t>
            </a:r>
            <a:r>
              <a:rPr lang="en-US" sz="1800" dirty="0">
                <a:latin typeface="+mj-lt"/>
              </a:rPr>
              <a:t> </a:t>
            </a:r>
            <a:r>
              <a:rPr lang="en-US" sz="1800" dirty="0" err="1">
                <a:latin typeface="+mj-lt"/>
              </a:rPr>
              <a:t>manfaat</a:t>
            </a:r>
            <a:r>
              <a:rPr lang="en-US" sz="1800" dirty="0">
                <a:latin typeface="+mj-lt"/>
              </a:rPr>
              <a:t>. </a:t>
            </a:r>
            <a:r>
              <a:rPr lang="en-US" sz="1800" dirty="0" err="1">
                <a:latin typeface="+mj-lt"/>
              </a:rPr>
              <a:t>Maka</a:t>
            </a:r>
            <a:r>
              <a:rPr lang="en-US" sz="1800" dirty="0">
                <a:latin typeface="+mj-lt"/>
              </a:rPr>
              <a:t> </a:t>
            </a:r>
            <a:r>
              <a:rPr lang="en-US" sz="1800" dirty="0" err="1">
                <a:latin typeface="+mj-lt"/>
              </a:rPr>
              <a:t>dari</a:t>
            </a:r>
            <a:r>
              <a:rPr lang="en-US" sz="1800" dirty="0">
                <a:latin typeface="+mj-lt"/>
              </a:rPr>
              <a:t> </a:t>
            </a:r>
            <a:r>
              <a:rPr lang="en-US" sz="1800" dirty="0" err="1">
                <a:latin typeface="+mj-lt"/>
              </a:rPr>
              <a:t>itu</a:t>
            </a:r>
            <a:r>
              <a:rPr lang="en-US" sz="1800" dirty="0">
                <a:latin typeface="+mj-lt"/>
              </a:rPr>
              <a:t> </a:t>
            </a:r>
            <a:r>
              <a:rPr lang="en-US" sz="1800" dirty="0" err="1">
                <a:latin typeface="+mj-lt"/>
              </a:rPr>
              <a:t>wajib</a:t>
            </a:r>
            <a:r>
              <a:rPr lang="en-US" sz="1800" dirty="0">
                <a:latin typeface="+mj-lt"/>
              </a:rPr>
              <a:t> </a:t>
            </a:r>
            <a:r>
              <a:rPr lang="en-US" sz="1800" dirty="0" err="1">
                <a:latin typeface="+mj-lt"/>
              </a:rPr>
              <a:t>bagi</a:t>
            </a:r>
            <a:r>
              <a:rPr lang="en-US" sz="1800" dirty="0">
                <a:latin typeface="+mj-lt"/>
              </a:rPr>
              <a:t> </a:t>
            </a:r>
            <a:r>
              <a:rPr lang="en-US" sz="1800" dirty="0" err="1">
                <a:latin typeface="+mj-lt"/>
              </a:rPr>
              <a:t>kita</a:t>
            </a:r>
            <a:r>
              <a:rPr lang="en-US" sz="1800" dirty="0">
                <a:latin typeface="+mj-lt"/>
              </a:rPr>
              <a:t> </a:t>
            </a:r>
            <a:r>
              <a:rPr lang="en-US" sz="1800" dirty="0" err="1">
                <a:latin typeface="+mj-lt"/>
              </a:rPr>
              <a:t>untuk</a:t>
            </a:r>
            <a:r>
              <a:rPr lang="en-US" sz="1800" dirty="0">
                <a:latin typeface="+mj-lt"/>
              </a:rPr>
              <a:t> </a:t>
            </a:r>
            <a:r>
              <a:rPr lang="en-US" sz="1800" dirty="0" err="1">
                <a:latin typeface="+mj-lt"/>
              </a:rPr>
              <a:t>menjauhi</a:t>
            </a:r>
            <a:r>
              <a:rPr lang="en-US" sz="1800" dirty="0">
                <a:latin typeface="+mj-lt"/>
              </a:rPr>
              <a:t> </a:t>
            </a:r>
            <a:r>
              <a:rPr lang="en-US" sz="1800" dirty="0" err="1">
                <a:latin typeface="+mj-lt"/>
              </a:rPr>
              <a:t>perbuatan</a:t>
            </a:r>
            <a:r>
              <a:rPr lang="en-US" sz="1800" dirty="0">
                <a:latin typeface="+mj-lt"/>
              </a:rPr>
              <a:t> </a:t>
            </a:r>
            <a:r>
              <a:rPr lang="en-US" sz="1800" dirty="0" err="1">
                <a:latin typeface="+mj-lt"/>
              </a:rPr>
              <a:t>tersebut</a:t>
            </a:r>
            <a:r>
              <a:rPr lang="en-US" sz="1800" dirty="0">
                <a:latin typeface="+mj-lt"/>
              </a:rPr>
              <a:t> </a:t>
            </a:r>
            <a:r>
              <a:rPr lang="en-US" sz="1800" dirty="0" err="1">
                <a:latin typeface="+mj-lt"/>
              </a:rPr>
              <a:t>dengan</a:t>
            </a:r>
            <a:r>
              <a:rPr lang="en-US" sz="1800" dirty="0">
                <a:latin typeface="+mj-lt"/>
              </a:rPr>
              <a:t> </a:t>
            </a:r>
            <a:r>
              <a:rPr lang="en-US" sz="1800" dirty="0" err="1">
                <a:latin typeface="+mj-lt"/>
              </a:rPr>
              <a:t>meningkatkan</a:t>
            </a:r>
            <a:r>
              <a:rPr lang="en-US" sz="1800" dirty="0">
                <a:latin typeface="+mj-lt"/>
              </a:rPr>
              <a:t> </a:t>
            </a:r>
            <a:r>
              <a:rPr lang="en-US" sz="1800" dirty="0" err="1">
                <a:latin typeface="+mj-lt"/>
              </a:rPr>
              <a:t>keimanan</a:t>
            </a:r>
            <a:r>
              <a:rPr lang="en-US" sz="1800" dirty="0">
                <a:latin typeface="+mj-lt"/>
              </a:rPr>
              <a:t> dan </a:t>
            </a:r>
            <a:r>
              <a:rPr lang="en-US" sz="1800" dirty="0" err="1">
                <a:latin typeface="+mj-lt"/>
              </a:rPr>
              <a:t>memilih</a:t>
            </a:r>
            <a:r>
              <a:rPr lang="en-US" sz="1800" dirty="0">
                <a:latin typeface="+mj-lt"/>
              </a:rPr>
              <a:t> </a:t>
            </a:r>
            <a:r>
              <a:rPr lang="en-US" sz="1800" dirty="0" err="1">
                <a:latin typeface="+mj-lt"/>
              </a:rPr>
              <a:t>pergaulan</a:t>
            </a:r>
            <a:r>
              <a:rPr lang="en-US" sz="1800" dirty="0">
                <a:latin typeface="+mj-lt"/>
              </a:rPr>
              <a:t> dan </a:t>
            </a:r>
            <a:r>
              <a:rPr lang="en-US" sz="1800" dirty="0" err="1">
                <a:latin typeface="+mj-lt"/>
              </a:rPr>
              <a:t>lingkungan</a:t>
            </a:r>
            <a:r>
              <a:rPr lang="en-US" sz="1800" dirty="0">
                <a:latin typeface="+mj-lt"/>
              </a:rPr>
              <a:t> yang </a:t>
            </a:r>
            <a:r>
              <a:rPr lang="en-US" sz="1800" dirty="0" err="1">
                <a:latin typeface="+mj-lt"/>
              </a:rPr>
              <a:t>baik</a:t>
            </a:r>
            <a:r>
              <a:rPr lang="en-US" sz="1800" dirty="0">
                <a:latin typeface="+mj-lt"/>
              </a:rPr>
              <a:t> dan </a:t>
            </a:r>
            <a:r>
              <a:rPr lang="en-US" sz="1800" dirty="0" err="1">
                <a:latin typeface="+mj-lt"/>
              </a:rPr>
              <a:t>bermanfaat</a:t>
            </a:r>
            <a:r>
              <a:rPr lang="en-US" sz="1800" dirty="0">
                <a:latin typeface="+mj-lt"/>
              </a:rPr>
              <a:t>.</a:t>
            </a:r>
            <a:endParaRPr lang="en-ID" sz="1800" dirty="0">
              <a:latin typeface="+mj-lt"/>
            </a:endParaRPr>
          </a:p>
          <a:p>
            <a:pPr marL="0" lvl="0" indent="0" algn="just" rtl="0">
              <a:lnSpc>
                <a:spcPct val="150000"/>
              </a:lnSpc>
              <a:spcBef>
                <a:spcPts val="0"/>
              </a:spcBef>
              <a:spcAft>
                <a:spcPts val="1600"/>
              </a:spcAft>
            </a:pPr>
            <a:endParaRPr lang="en" sz="1800" dirty="0">
              <a:latin typeface="+mj-lt"/>
            </a:endParaRPr>
          </a:p>
        </p:txBody>
      </p:sp>
      <p:pic>
        <p:nvPicPr>
          <p:cNvPr id="1208" name="Google Shape;1208;p51"/>
          <p:cNvPicPr preferRelativeResize="0"/>
          <p:nvPr/>
        </p:nvPicPr>
        <p:blipFill rotWithShape="1">
          <a:blip r:embed="rId6">
            <a:alphaModFix/>
          </a:blip>
          <a:srcRect l="17943" r="17949"/>
          <a:stretch/>
        </p:blipFill>
        <p:spPr>
          <a:xfrm>
            <a:off x="338306" y="826152"/>
            <a:ext cx="2616900" cy="2296200"/>
          </a:xfrm>
          <a:prstGeom prst="rect">
            <a:avLst/>
          </a:prstGeom>
          <a:noFill/>
          <a:ln>
            <a:noFill/>
          </a:ln>
          <a:effectLst>
            <a:outerShdw blurRad="57150" dist="38100" dir="2220000" algn="bl" rotWithShape="0">
              <a:srgbClr val="000000">
                <a:alpha val="15000"/>
              </a:srgbClr>
            </a:outerShdw>
          </a:effectLst>
        </p:spPr>
      </p:pic>
      <p:pic>
        <p:nvPicPr>
          <p:cNvPr id="1209" name="Google Shape;1209;p51"/>
          <p:cNvPicPr preferRelativeResize="0"/>
          <p:nvPr/>
        </p:nvPicPr>
        <p:blipFill>
          <a:blip r:embed="rId5">
            <a:alphaModFix/>
          </a:blip>
          <a:stretch>
            <a:fillRect/>
          </a:stretch>
        </p:blipFill>
        <p:spPr>
          <a:xfrm rot="-372239">
            <a:off x="-424896" y="2832566"/>
            <a:ext cx="1175912" cy="1013187"/>
          </a:xfrm>
          <a:prstGeom prst="rect">
            <a:avLst/>
          </a:prstGeom>
          <a:noFill/>
          <a:ln>
            <a:noFill/>
          </a:ln>
          <a:effectLst>
            <a:outerShdw blurRad="14288" dist="28575" dir="12060000" algn="bl" rotWithShape="0">
              <a:srgbClr val="000000">
                <a:alpha val="9000"/>
              </a:srgbClr>
            </a:outerShdw>
          </a:effectLst>
        </p:spPr>
      </p:pic>
      <p:pic>
        <p:nvPicPr>
          <p:cNvPr id="1210" name="Google Shape;1210;p51"/>
          <p:cNvPicPr preferRelativeResize="0"/>
          <p:nvPr/>
        </p:nvPicPr>
        <p:blipFill>
          <a:blip r:embed="rId7">
            <a:alphaModFix/>
          </a:blip>
          <a:stretch>
            <a:fillRect/>
          </a:stretch>
        </p:blipFill>
        <p:spPr>
          <a:xfrm rot="8299352">
            <a:off x="1022458" y="3900939"/>
            <a:ext cx="268442" cy="462542"/>
          </a:xfrm>
          <a:prstGeom prst="rect">
            <a:avLst/>
          </a:prstGeom>
          <a:noFill/>
          <a:ln>
            <a:noFill/>
          </a:ln>
        </p:spPr>
      </p:pic>
      <p:pic>
        <p:nvPicPr>
          <p:cNvPr id="1211" name="Google Shape;1211;p51"/>
          <p:cNvPicPr preferRelativeResize="0"/>
          <p:nvPr/>
        </p:nvPicPr>
        <p:blipFill>
          <a:blip r:embed="rId7">
            <a:alphaModFix/>
          </a:blip>
          <a:stretch>
            <a:fillRect/>
          </a:stretch>
        </p:blipFill>
        <p:spPr>
          <a:xfrm rot="-6730655">
            <a:off x="576457" y="3625923"/>
            <a:ext cx="149251" cy="257182"/>
          </a:xfrm>
          <a:prstGeom prst="rect">
            <a:avLst/>
          </a:prstGeom>
          <a:noFill/>
          <a:ln>
            <a:noFill/>
          </a:ln>
        </p:spPr>
      </p:pic>
      <p:pic>
        <p:nvPicPr>
          <p:cNvPr id="1212" name="Google Shape;1212;p51"/>
          <p:cNvPicPr preferRelativeResize="0"/>
          <p:nvPr/>
        </p:nvPicPr>
        <p:blipFill>
          <a:blip r:embed="rId8">
            <a:alphaModFix/>
          </a:blip>
          <a:stretch>
            <a:fillRect/>
          </a:stretch>
        </p:blipFill>
        <p:spPr>
          <a:xfrm rot="600596">
            <a:off x="183928" y="465624"/>
            <a:ext cx="467154" cy="890485"/>
          </a:xfrm>
          <a:prstGeom prst="rect">
            <a:avLst/>
          </a:prstGeom>
          <a:noFill/>
          <a:ln>
            <a:noFill/>
          </a:ln>
        </p:spPr>
      </p:pic>
      <p:pic>
        <p:nvPicPr>
          <p:cNvPr id="1213" name="Google Shape;1213;p51"/>
          <p:cNvPicPr preferRelativeResize="0"/>
          <p:nvPr/>
        </p:nvPicPr>
        <p:blipFill>
          <a:blip r:embed="rId9">
            <a:alphaModFix/>
          </a:blip>
          <a:stretch>
            <a:fillRect/>
          </a:stretch>
        </p:blipFill>
        <p:spPr>
          <a:xfrm rot="1147061">
            <a:off x="933361" y="2722825"/>
            <a:ext cx="612169" cy="667300"/>
          </a:xfrm>
          <a:prstGeom prst="rect">
            <a:avLst/>
          </a:prstGeom>
          <a:noFill/>
          <a:ln>
            <a:noFill/>
          </a:ln>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17110530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06"/>
                                        </p:tgtEl>
                                        <p:attrNameLst>
                                          <p:attrName>style.visibility</p:attrName>
                                        </p:attrNameLst>
                                      </p:cBhvr>
                                      <p:to>
                                        <p:strVal val="visible"/>
                                      </p:to>
                                    </p:set>
                                    <p:animEffect transition="in" filter="fade">
                                      <p:cBhvr>
                                        <p:cTn id="7" dur="500"/>
                                        <p:tgtEl>
                                          <p:spTgt spid="120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07">
                                            <p:txEl>
                                              <p:pRg st="0" end="0"/>
                                            </p:txEl>
                                          </p:spTgt>
                                        </p:tgtEl>
                                        <p:attrNameLst>
                                          <p:attrName>style.visibility</p:attrName>
                                        </p:attrNameLst>
                                      </p:cBhvr>
                                      <p:to>
                                        <p:strVal val="visible"/>
                                      </p:to>
                                    </p:set>
                                    <p:animEffect transition="in" filter="wipe(up)">
                                      <p:cBhvr>
                                        <p:cTn id="11" dur="500"/>
                                        <p:tgtEl>
                                          <p:spTgt spid="12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6" grpId="0"/>
      <p:bldP spid="120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pic>
        <p:nvPicPr>
          <p:cNvPr id="4" name="Picture 3">
            <a:extLst>
              <a:ext uri="{FF2B5EF4-FFF2-40B4-BE49-F238E27FC236}">
                <a16:creationId xmlns:a16="http://schemas.microsoft.com/office/drawing/2014/main" xmlns="" id="{4ED84FAD-FA32-6C88-78E4-78FFD601000C}"/>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3244" cy="5143500"/>
          </a:xfrm>
          <a:prstGeom prst="rect">
            <a:avLst/>
          </a:prstGeom>
        </p:spPr>
      </p:pic>
      <p:sp>
        <p:nvSpPr>
          <p:cNvPr id="841" name="Google Shape;841;p55"/>
          <p:cNvSpPr txBox="1">
            <a:spLocks noGrp="1"/>
          </p:cNvSpPr>
          <p:nvPr>
            <p:ph type="title"/>
          </p:nvPr>
        </p:nvSpPr>
        <p:spPr>
          <a:xfrm>
            <a:off x="1981200" y="1276350"/>
            <a:ext cx="5650050" cy="2277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1" spc="300" dirty="0" err="1"/>
              <a:t>Terima</a:t>
            </a:r>
            <a:r>
              <a:rPr lang="en-US" b="1" spc="300" dirty="0"/>
              <a:t> Kasih</a:t>
            </a:r>
            <a:endParaRPr b="1" spc="300" dirty="0"/>
          </a:p>
        </p:txBody>
      </p:sp>
      <p:pic>
        <p:nvPicPr>
          <p:cNvPr id="3" name="Picture 2">
            <a:extLst>
              <a:ext uri="{FF2B5EF4-FFF2-40B4-BE49-F238E27FC236}">
                <a16:creationId xmlns:a16="http://schemas.microsoft.com/office/drawing/2014/main" xmlns="" id="{7EC4F5AE-0F47-2EB3-AB88-C1C3D96016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604" name="Google Shape;604;p31"/>
          <p:cNvSpPr txBox="1">
            <a:spLocks noGrp="1"/>
          </p:cNvSpPr>
          <p:nvPr>
            <p:ph type="title" idx="4294967295"/>
          </p:nvPr>
        </p:nvSpPr>
        <p:spPr>
          <a:xfrm>
            <a:off x="533400" y="133350"/>
            <a:ext cx="3757612" cy="70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spc="300" dirty="0">
                <a:latin typeface="+mn-lt"/>
              </a:rPr>
              <a:t>Tujuan Pembelajaran </a:t>
            </a:r>
            <a:endParaRPr sz="3200" b="1" spc="300" dirty="0">
              <a:latin typeface="+mn-lt"/>
            </a:endParaRPr>
          </a:p>
        </p:txBody>
      </p:sp>
      <p:sp>
        <p:nvSpPr>
          <p:cNvPr id="6" name="TextBox 5">
            <a:extLst>
              <a:ext uri="{FF2B5EF4-FFF2-40B4-BE49-F238E27FC236}">
                <a16:creationId xmlns:a16="http://schemas.microsoft.com/office/drawing/2014/main" xmlns="" id="{7B519911-3474-2783-25C8-44A96585B9CA}"/>
              </a:ext>
            </a:extLst>
          </p:cNvPr>
          <p:cNvSpPr txBox="1"/>
          <p:nvPr/>
        </p:nvSpPr>
        <p:spPr>
          <a:xfrm>
            <a:off x="533400" y="1341765"/>
            <a:ext cx="4233344" cy="830997"/>
          </a:xfrm>
          <a:prstGeom prst="rect">
            <a:avLst/>
          </a:prstGeom>
          <a:noFill/>
        </p:spPr>
        <p:txBody>
          <a:bodyPr wrap="square" rtlCol="0">
            <a:spAutoFit/>
          </a:bodyPr>
          <a:lstStyle/>
          <a:p>
            <a:r>
              <a:rPr lang="en-US" sz="1600" dirty="0" err="1"/>
              <a:t>Peserta</a:t>
            </a:r>
            <a:r>
              <a:rPr lang="en-US" sz="1600" dirty="0"/>
              <a:t> </a:t>
            </a:r>
            <a:r>
              <a:rPr lang="en-US" sz="1600" dirty="0" err="1"/>
              <a:t>didik</a:t>
            </a:r>
            <a:r>
              <a:rPr lang="en-US" sz="1600" dirty="0"/>
              <a:t> </a:t>
            </a:r>
            <a:r>
              <a:rPr lang="en-US" sz="1600" dirty="0" err="1"/>
              <a:t>diharapkan</a:t>
            </a:r>
            <a:r>
              <a:rPr lang="en-US" sz="1600" dirty="0"/>
              <a:t> </a:t>
            </a:r>
            <a:r>
              <a:rPr lang="en-US" sz="1600" dirty="0" err="1"/>
              <a:t>dapat</a:t>
            </a:r>
            <a:r>
              <a:rPr lang="en-US" sz="1600" dirty="0"/>
              <a:t> </a:t>
            </a:r>
            <a:r>
              <a:rPr lang="en-US" sz="1600" dirty="0" err="1"/>
              <a:t>membaca</a:t>
            </a:r>
            <a:r>
              <a:rPr lang="en-US" sz="1600" dirty="0"/>
              <a:t> </a:t>
            </a:r>
            <a:r>
              <a:rPr lang="en-US" sz="1600" dirty="0" err="1"/>
              <a:t>ayat</a:t>
            </a:r>
            <a:r>
              <a:rPr lang="en-US" sz="1600" dirty="0"/>
              <a:t> Al-Qur’an </a:t>
            </a:r>
            <a:r>
              <a:rPr lang="en-US" sz="1600" dirty="0" err="1"/>
              <a:t>dengan</a:t>
            </a:r>
            <a:r>
              <a:rPr lang="en-US" sz="1600" dirty="0"/>
              <a:t> </a:t>
            </a:r>
            <a:r>
              <a:rPr lang="en-US" sz="1600" dirty="0" err="1"/>
              <a:t>tartil</a:t>
            </a:r>
            <a:r>
              <a:rPr lang="en-US" sz="1600" dirty="0"/>
              <a:t> dan </a:t>
            </a:r>
            <a:r>
              <a:rPr lang="en-US" sz="1600" dirty="0" err="1"/>
              <a:t>hadis</a:t>
            </a:r>
            <a:r>
              <a:rPr lang="en-US" sz="1600" dirty="0"/>
              <a:t> </a:t>
            </a:r>
            <a:r>
              <a:rPr lang="en-US" sz="1600" dirty="0" err="1"/>
              <a:t>tentang</a:t>
            </a:r>
            <a:r>
              <a:rPr lang="en-US" sz="1600" dirty="0"/>
              <a:t> </a:t>
            </a:r>
            <a:r>
              <a:rPr lang="en-US" sz="1600" dirty="0" err="1"/>
              <a:t>larangan</a:t>
            </a:r>
            <a:r>
              <a:rPr lang="en-US" sz="1600" dirty="0"/>
              <a:t> </a:t>
            </a:r>
            <a:r>
              <a:rPr lang="en-US" sz="1600" dirty="0" err="1"/>
              <a:t>pergaulan</a:t>
            </a:r>
            <a:r>
              <a:rPr lang="en-US" sz="1600" dirty="0"/>
              <a:t> </a:t>
            </a:r>
            <a:r>
              <a:rPr lang="en-US" sz="1600" dirty="0" err="1"/>
              <a:t>bebas</a:t>
            </a:r>
            <a:r>
              <a:rPr lang="en-US" sz="1600" dirty="0"/>
              <a:t> dan </a:t>
            </a:r>
            <a:r>
              <a:rPr lang="en-US" sz="1600" dirty="0" err="1"/>
              <a:t>perbuatan</a:t>
            </a:r>
            <a:r>
              <a:rPr lang="en-US" sz="1600" dirty="0"/>
              <a:t> zina</a:t>
            </a:r>
            <a:endParaRPr lang="en-ID" sz="1600" dirty="0"/>
          </a:p>
        </p:txBody>
      </p:sp>
      <p:sp>
        <p:nvSpPr>
          <p:cNvPr id="11" name="TextBox 10">
            <a:extLst>
              <a:ext uri="{FF2B5EF4-FFF2-40B4-BE49-F238E27FC236}">
                <a16:creationId xmlns:a16="http://schemas.microsoft.com/office/drawing/2014/main" xmlns="" id="{DDE0AE7C-1E6E-52DA-10FD-656F4881588B}"/>
              </a:ext>
            </a:extLst>
          </p:cNvPr>
          <p:cNvSpPr txBox="1"/>
          <p:nvPr/>
        </p:nvSpPr>
        <p:spPr>
          <a:xfrm>
            <a:off x="546237" y="2378371"/>
            <a:ext cx="4207670" cy="830997"/>
          </a:xfrm>
          <a:prstGeom prst="rect">
            <a:avLst/>
          </a:prstGeom>
          <a:noFill/>
        </p:spPr>
        <p:txBody>
          <a:bodyPr wrap="square" rtlCol="0">
            <a:spAutoFit/>
          </a:bodyPr>
          <a:lstStyle/>
          <a:p>
            <a:r>
              <a:rPr lang="en-US" sz="1600" dirty="0" err="1">
                <a:latin typeface="+mj-lt"/>
              </a:rPr>
              <a:t>Peserta</a:t>
            </a:r>
            <a:r>
              <a:rPr lang="en-US" sz="1600" dirty="0">
                <a:latin typeface="+mj-lt"/>
              </a:rPr>
              <a:t> </a:t>
            </a:r>
            <a:r>
              <a:rPr lang="en-US" sz="1600" dirty="0" err="1">
                <a:latin typeface="+mj-lt"/>
              </a:rPr>
              <a:t>didik</a:t>
            </a:r>
            <a:r>
              <a:rPr lang="en-US" sz="1600" dirty="0">
                <a:latin typeface="+mj-lt"/>
              </a:rPr>
              <a:t> </a:t>
            </a:r>
            <a:r>
              <a:rPr lang="en-US" sz="1600" dirty="0" err="1">
                <a:latin typeface="+mj-lt"/>
              </a:rPr>
              <a:t>mampu</a:t>
            </a:r>
            <a:r>
              <a:rPr lang="en-US" sz="1600" dirty="0">
                <a:latin typeface="+mj-lt"/>
              </a:rPr>
              <a:t> </a:t>
            </a:r>
            <a:r>
              <a:rPr lang="en-US" sz="1600" dirty="0" err="1">
                <a:latin typeface="+mj-lt"/>
              </a:rPr>
              <a:t>menghafal</a:t>
            </a:r>
            <a:r>
              <a:rPr lang="en-US" sz="1600" dirty="0">
                <a:latin typeface="+mj-lt"/>
              </a:rPr>
              <a:t> </a:t>
            </a:r>
            <a:r>
              <a:rPr lang="en-US" sz="1600" dirty="0" err="1">
                <a:latin typeface="+mj-lt"/>
              </a:rPr>
              <a:t>dengan</a:t>
            </a:r>
            <a:r>
              <a:rPr lang="en-US" sz="1600" dirty="0">
                <a:latin typeface="+mj-lt"/>
              </a:rPr>
              <a:t> </a:t>
            </a:r>
            <a:r>
              <a:rPr lang="en-US" sz="1600" dirty="0" err="1">
                <a:latin typeface="+mj-lt"/>
              </a:rPr>
              <a:t>fasih</a:t>
            </a:r>
            <a:r>
              <a:rPr lang="en-US" sz="1600" dirty="0">
                <a:latin typeface="+mj-lt"/>
              </a:rPr>
              <a:t> dan </a:t>
            </a:r>
            <a:r>
              <a:rPr lang="en-US" sz="1600" dirty="0" err="1">
                <a:latin typeface="+mj-lt"/>
              </a:rPr>
              <a:t>lancar</a:t>
            </a:r>
            <a:r>
              <a:rPr lang="en-US" sz="1600" dirty="0">
                <a:latin typeface="+mj-lt"/>
              </a:rPr>
              <a:t> </a:t>
            </a:r>
            <a:r>
              <a:rPr lang="en-US" sz="1600" dirty="0" err="1">
                <a:latin typeface="+mj-lt"/>
              </a:rPr>
              <a:t>ayat</a:t>
            </a:r>
            <a:r>
              <a:rPr lang="en-US" sz="1600" dirty="0">
                <a:latin typeface="+mj-lt"/>
              </a:rPr>
              <a:t> Al-Qur’an dan </a:t>
            </a:r>
            <a:r>
              <a:rPr lang="en-US" sz="1600" dirty="0" err="1">
                <a:latin typeface="+mj-lt"/>
              </a:rPr>
              <a:t>hadis</a:t>
            </a:r>
            <a:r>
              <a:rPr lang="en-US" sz="1600" dirty="0">
                <a:latin typeface="+mj-lt"/>
              </a:rPr>
              <a:t> </a:t>
            </a:r>
            <a:r>
              <a:rPr lang="en-US" sz="1600" dirty="0" err="1">
                <a:latin typeface="+mj-lt"/>
              </a:rPr>
              <a:t>tentang</a:t>
            </a:r>
            <a:r>
              <a:rPr lang="en-US" sz="1600" dirty="0">
                <a:latin typeface="+mj-lt"/>
              </a:rPr>
              <a:t> </a:t>
            </a:r>
            <a:r>
              <a:rPr lang="en-US" sz="1600" dirty="0" err="1"/>
              <a:t>larangan</a:t>
            </a:r>
            <a:r>
              <a:rPr lang="en-US" sz="1600" dirty="0"/>
              <a:t> </a:t>
            </a:r>
            <a:r>
              <a:rPr lang="en-US" sz="1600" dirty="0" err="1"/>
              <a:t>pergaulan</a:t>
            </a:r>
            <a:r>
              <a:rPr lang="en-US" sz="1600" dirty="0"/>
              <a:t> </a:t>
            </a:r>
            <a:r>
              <a:rPr lang="en-US" sz="1600" dirty="0" err="1"/>
              <a:t>bebas</a:t>
            </a:r>
            <a:r>
              <a:rPr lang="en-US" sz="1600" dirty="0"/>
              <a:t> dan </a:t>
            </a:r>
            <a:r>
              <a:rPr lang="en-US" sz="1600" dirty="0" err="1"/>
              <a:t>perbuatan</a:t>
            </a:r>
            <a:r>
              <a:rPr lang="en-US" sz="1600" dirty="0"/>
              <a:t> zina</a:t>
            </a:r>
            <a:endParaRPr lang="en-ID" sz="1600" dirty="0">
              <a:latin typeface="+mj-lt"/>
            </a:endParaRPr>
          </a:p>
        </p:txBody>
      </p:sp>
      <p:sp>
        <p:nvSpPr>
          <p:cNvPr id="12" name="TextBox 11">
            <a:extLst>
              <a:ext uri="{FF2B5EF4-FFF2-40B4-BE49-F238E27FC236}">
                <a16:creationId xmlns:a16="http://schemas.microsoft.com/office/drawing/2014/main" xmlns="" id="{54135E81-EF1B-2885-6FD5-42A09B6F0A58}"/>
              </a:ext>
            </a:extLst>
          </p:cNvPr>
          <p:cNvSpPr txBox="1"/>
          <p:nvPr/>
        </p:nvSpPr>
        <p:spPr>
          <a:xfrm>
            <a:off x="630772" y="3414977"/>
            <a:ext cx="4038600" cy="830997"/>
          </a:xfrm>
          <a:prstGeom prst="rect">
            <a:avLst/>
          </a:prstGeom>
          <a:noFill/>
        </p:spPr>
        <p:txBody>
          <a:bodyPr wrap="square" rtlCol="0">
            <a:spAutoFit/>
          </a:bodyPr>
          <a:lstStyle/>
          <a:p>
            <a:r>
              <a:rPr lang="en-US" sz="1600" dirty="0" err="1">
                <a:latin typeface="+mj-lt"/>
              </a:rPr>
              <a:t>Peserta</a:t>
            </a:r>
            <a:r>
              <a:rPr lang="en-US" sz="1600" dirty="0">
                <a:latin typeface="+mj-lt"/>
              </a:rPr>
              <a:t> </a:t>
            </a:r>
            <a:r>
              <a:rPr lang="en-US" sz="1600" dirty="0" err="1">
                <a:latin typeface="+mj-lt"/>
              </a:rPr>
              <a:t>didik</a:t>
            </a:r>
            <a:r>
              <a:rPr lang="en-US" sz="1600" dirty="0">
                <a:latin typeface="+mj-lt"/>
              </a:rPr>
              <a:t> </a:t>
            </a:r>
            <a:r>
              <a:rPr lang="en-US" sz="1600" dirty="0" err="1">
                <a:latin typeface="+mj-lt"/>
              </a:rPr>
              <a:t>dapat</a:t>
            </a:r>
            <a:r>
              <a:rPr lang="en-US" sz="1600" dirty="0">
                <a:latin typeface="+mj-lt"/>
              </a:rPr>
              <a:t> </a:t>
            </a:r>
            <a:r>
              <a:rPr lang="en-US" sz="1600" dirty="0" err="1">
                <a:latin typeface="+mj-lt"/>
              </a:rPr>
              <a:t>menjelaskan</a:t>
            </a:r>
            <a:r>
              <a:rPr lang="en-US" sz="1600" dirty="0">
                <a:latin typeface="+mj-lt"/>
              </a:rPr>
              <a:t> </a:t>
            </a:r>
            <a:r>
              <a:rPr lang="en-US" sz="1600" dirty="0" err="1">
                <a:latin typeface="+mj-lt"/>
              </a:rPr>
              <a:t>ayat</a:t>
            </a:r>
            <a:r>
              <a:rPr lang="en-US" sz="1600" dirty="0">
                <a:latin typeface="+mj-lt"/>
              </a:rPr>
              <a:t> Al-Qur’an dan </a:t>
            </a:r>
            <a:r>
              <a:rPr lang="en-US" sz="1600" dirty="0" err="1">
                <a:latin typeface="+mj-lt"/>
              </a:rPr>
              <a:t>hadis</a:t>
            </a:r>
            <a:r>
              <a:rPr lang="en-US" sz="1600" dirty="0">
                <a:latin typeface="+mj-lt"/>
              </a:rPr>
              <a:t> </a:t>
            </a:r>
            <a:r>
              <a:rPr lang="en-US" sz="1600" dirty="0" err="1">
                <a:latin typeface="+mj-lt"/>
              </a:rPr>
              <a:t>tentang</a:t>
            </a:r>
            <a:r>
              <a:rPr lang="en-US" sz="1600" dirty="0">
                <a:latin typeface="+mj-lt"/>
              </a:rPr>
              <a:t> </a:t>
            </a:r>
            <a:r>
              <a:rPr lang="en-US" sz="1600" dirty="0" err="1"/>
              <a:t>larangan</a:t>
            </a:r>
            <a:r>
              <a:rPr lang="en-US" sz="1600" dirty="0"/>
              <a:t> </a:t>
            </a:r>
            <a:r>
              <a:rPr lang="en-US" sz="1600" dirty="0" err="1"/>
              <a:t>pergaulan</a:t>
            </a:r>
            <a:r>
              <a:rPr lang="en-US" sz="1600" dirty="0"/>
              <a:t> </a:t>
            </a:r>
            <a:r>
              <a:rPr lang="en-US" sz="1600" dirty="0" err="1"/>
              <a:t>bebas</a:t>
            </a:r>
            <a:r>
              <a:rPr lang="en-US" sz="1600" dirty="0"/>
              <a:t> dan </a:t>
            </a:r>
            <a:r>
              <a:rPr lang="en-US" sz="1600" dirty="0" err="1"/>
              <a:t>perbuatan</a:t>
            </a:r>
            <a:r>
              <a:rPr lang="en-US" sz="1600" dirty="0"/>
              <a:t> zina</a:t>
            </a:r>
            <a:endParaRPr lang="en-ID" sz="1600" dirty="0">
              <a:latin typeface="+mj-lt"/>
            </a:endParaRPr>
          </a:p>
        </p:txBody>
      </p:sp>
      <p:sp>
        <p:nvSpPr>
          <p:cNvPr id="13" name="TextBox 12">
            <a:extLst>
              <a:ext uri="{FF2B5EF4-FFF2-40B4-BE49-F238E27FC236}">
                <a16:creationId xmlns:a16="http://schemas.microsoft.com/office/drawing/2014/main" xmlns="" id="{0E024834-C1D5-736F-6885-79E919020078}"/>
              </a:ext>
            </a:extLst>
          </p:cNvPr>
          <p:cNvSpPr txBox="1"/>
          <p:nvPr/>
        </p:nvSpPr>
        <p:spPr>
          <a:xfrm>
            <a:off x="4729844" y="1359753"/>
            <a:ext cx="3977206" cy="830997"/>
          </a:xfrm>
          <a:prstGeom prst="rect">
            <a:avLst/>
          </a:prstGeom>
          <a:noFill/>
        </p:spPr>
        <p:txBody>
          <a:bodyPr wrap="square" rtlCol="0">
            <a:spAutoFit/>
          </a:bodyPr>
          <a:lstStyle/>
          <a:p>
            <a:r>
              <a:rPr lang="en-US" sz="1600" dirty="0" err="1">
                <a:latin typeface="+mj-lt"/>
              </a:rPr>
              <a:t>Peserta</a:t>
            </a:r>
            <a:r>
              <a:rPr lang="en-US" sz="1600" dirty="0">
                <a:latin typeface="+mj-lt"/>
              </a:rPr>
              <a:t> </a:t>
            </a:r>
            <a:r>
              <a:rPr lang="en-US" sz="1600" dirty="0" err="1">
                <a:latin typeface="+mj-lt"/>
              </a:rPr>
              <a:t>didik</a:t>
            </a:r>
            <a:r>
              <a:rPr lang="en-US" sz="1600" dirty="0">
                <a:latin typeface="+mj-lt"/>
              </a:rPr>
              <a:t> </a:t>
            </a:r>
            <a:r>
              <a:rPr lang="en-US" sz="1600" dirty="0" err="1">
                <a:latin typeface="+mj-lt"/>
              </a:rPr>
              <a:t>mampu</a:t>
            </a:r>
            <a:r>
              <a:rPr lang="en-US" sz="1600" dirty="0">
                <a:latin typeface="+mj-lt"/>
              </a:rPr>
              <a:t> </a:t>
            </a:r>
            <a:r>
              <a:rPr lang="en-US" sz="1600" dirty="0" err="1">
                <a:latin typeface="+mj-lt"/>
              </a:rPr>
              <a:t>menganalisis</a:t>
            </a:r>
            <a:r>
              <a:rPr lang="en-US" sz="1600" dirty="0">
                <a:latin typeface="+mj-lt"/>
              </a:rPr>
              <a:t> </a:t>
            </a:r>
            <a:r>
              <a:rPr lang="en-US" sz="1600" dirty="0" err="1">
                <a:latin typeface="+mj-lt"/>
              </a:rPr>
              <a:t>ayat</a:t>
            </a:r>
            <a:r>
              <a:rPr lang="en-US" sz="1600" dirty="0">
                <a:latin typeface="+mj-lt"/>
              </a:rPr>
              <a:t> Al-Qur’an dan </a:t>
            </a:r>
            <a:r>
              <a:rPr lang="en-US" sz="1600" dirty="0" err="1">
                <a:latin typeface="+mj-lt"/>
              </a:rPr>
              <a:t>hadis</a:t>
            </a:r>
            <a:r>
              <a:rPr lang="en-US" sz="1600" dirty="0">
                <a:latin typeface="+mj-lt"/>
              </a:rPr>
              <a:t> </a:t>
            </a:r>
            <a:r>
              <a:rPr lang="en-US" sz="1600" dirty="0" err="1">
                <a:latin typeface="+mj-lt"/>
              </a:rPr>
              <a:t>tentang</a:t>
            </a:r>
            <a:r>
              <a:rPr lang="en-US" sz="1600" dirty="0">
                <a:latin typeface="+mj-lt"/>
              </a:rPr>
              <a:t> </a:t>
            </a:r>
            <a:r>
              <a:rPr lang="en-US" sz="1600" dirty="0" err="1"/>
              <a:t>larangan</a:t>
            </a:r>
            <a:r>
              <a:rPr lang="en-US" sz="1600" dirty="0"/>
              <a:t> </a:t>
            </a:r>
            <a:r>
              <a:rPr lang="en-US" sz="1600" dirty="0" err="1"/>
              <a:t>pergaulan</a:t>
            </a:r>
            <a:r>
              <a:rPr lang="en-US" sz="1600" dirty="0"/>
              <a:t> </a:t>
            </a:r>
            <a:r>
              <a:rPr lang="en-US" sz="1600" dirty="0" err="1"/>
              <a:t>bebas</a:t>
            </a:r>
            <a:r>
              <a:rPr lang="en-US" sz="1600" dirty="0"/>
              <a:t> dan </a:t>
            </a:r>
            <a:r>
              <a:rPr lang="en-US" sz="1600" dirty="0" err="1"/>
              <a:t>perbuatan</a:t>
            </a:r>
            <a:r>
              <a:rPr lang="en-US" sz="1600" dirty="0"/>
              <a:t> zina</a:t>
            </a:r>
            <a:endParaRPr lang="en-ID" sz="1600" dirty="0">
              <a:latin typeface="+mj-lt"/>
            </a:endParaRPr>
          </a:p>
        </p:txBody>
      </p:sp>
      <p:grpSp>
        <p:nvGrpSpPr>
          <p:cNvPr id="5" name="Group 4"/>
          <p:cNvGrpSpPr/>
          <p:nvPr/>
        </p:nvGrpSpPr>
        <p:grpSpPr>
          <a:xfrm>
            <a:off x="228600" y="361950"/>
            <a:ext cx="198119" cy="762000"/>
            <a:chOff x="152400" y="361950"/>
            <a:chExt cx="198119" cy="762000"/>
          </a:xfrm>
        </p:grpSpPr>
        <p:sp>
          <p:nvSpPr>
            <p:cNvPr id="2" name="Rectangle 1"/>
            <p:cNvSpPr/>
            <p:nvPr/>
          </p:nvSpPr>
          <p:spPr>
            <a:xfrm>
              <a:off x="152400" y="361950"/>
              <a:ext cx="45719"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28600" y="361950"/>
              <a:ext cx="45719" cy="609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04800" y="361950"/>
              <a:ext cx="45719" cy="478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8" name="TextBox 17">
            <a:extLst>
              <a:ext uri="{FF2B5EF4-FFF2-40B4-BE49-F238E27FC236}">
                <a16:creationId xmlns:a16="http://schemas.microsoft.com/office/drawing/2014/main" xmlns="" id="{9CA46F95-DCE6-33F4-13F3-B85F37598025}"/>
              </a:ext>
            </a:extLst>
          </p:cNvPr>
          <p:cNvSpPr txBox="1"/>
          <p:nvPr/>
        </p:nvSpPr>
        <p:spPr>
          <a:xfrm>
            <a:off x="4729844" y="2350353"/>
            <a:ext cx="3977206" cy="830997"/>
          </a:xfrm>
          <a:prstGeom prst="rect">
            <a:avLst/>
          </a:prstGeom>
          <a:noFill/>
        </p:spPr>
        <p:txBody>
          <a:bodyPr wrap="square" rtlCol="0">
            <a:spAutoFit/>
          </a:bodyPr>
          <a:lstStyle/>
          <a:p>
            <a:r>
              <a:rPr lang="en-US" sz="1600" dirty="0" err="1">
                <a:latin typeface="+mj-lt"/>
              </a:rPr>
              <a:t>Peserta</a:t>
            </a:r>
            <a:r>
              <a:rPr lang="en-US" sz="1600" dirty="0">
                <a:latin typeface="+mj-lt"/>
              </a:rPr>
              <a:t> </a:t>
            </a:r>
            <a:r>
              <a:rPr lang="en-US" sz="1600" dirty="0" err="1">
                <a:latin typeface="+mj-lt"/>
              </a:rPr>
              <a:t>didik</a:t>
            </a:r>
            <a:r>
              <a:rPr lang="en-US" sz="1600" dirty="0">
                <a:latin typeface="+mj-lt"/>
              </a:rPr>
              <a:t> </a:t>
            </a:r>
            <a:r>
              <a:rPr lang="en-US" sz="1600" dirty="0" err="1">
                <a:latin typeface="+mj-lt"/>
              </a:rPr>
              <a:t>dapat</a:t>
            </a:r>
            <a:r>
              <a:rPr lang="en-US" sz="1600" dirty="0">
                <a:latin typeface="+mj-lt"/>
              </a:rPr>
              <a:t> </a:t>
            </a:r>
            <a:r>
              <a:rPr lang="en-US" sz="1600" dirty="0" err="1">
                <a:latin typeface="+mj-lt"/>
              </a:rPr>
              <a:t>menyajikan</a:t>
            </a:r>
            <a:r>
              <a:rPr lang="en-US" sz="1600" dirty="0">
                <a:latin typeface="+mj-lt"/>
              </a:rPr>
              <a:t> </a:t>
            </a:r>
            <a:r>
              <a:rPr lang="en-US" sz="1600" dirty="0" err="1">
                <a:latin typeface="+mj-lt"/>
              </a:rPr>
              <a:t>konten</a:t>
            </a:r>
            <a:r>
              <a:rPr lang="en-US" sz="1600" dirty="0">
                <a:latin typeface="+mj-lt"/>
              </a:rPr>
              <a:t> dan </a:t>
            </a:r>
            <a:r>
              <a:rPr lang="en-US" sz="1600" dirty="0" err="1">
                <a:latin typeface="+mj-lt"/>
              </a:rPr>
              <a:t>paparan</a:t>
            </a:r>
            <a:r>
              <a:rPr lang="en-US" sz="1600" dirty="0">
                <a:latin typeface="+mj-lt"/>
              </a:rPr>
              <a:t> </a:t>
            </a:r>
            <a:r>
              <a:rPr lang="en-US" sz="1600" dirty="0" err="1">
                <a:latin typeface="+mj-lt"/>
              </a:rPr>
              <a:t>tentang</a:t>
            </a:r>
            <a:r>
              <a:rPr lang="en-US" sz="1600" dirty="0">
                <a:latin typeface="+mj-lt"/>
              </a:rPr>
              <a:t> </a:t>
            </a:r>
            <a:r>
              <a:rPr lang="en-US" sz="1600" dirty="0" err="1"/>
              <a:t>larangan</a:t>
            </a:r>
            <a:r>
              <a:rPr lang="en-US" sz="1600" dirty="0"/>
              <a:t> </a:t>
            </a:r>
            <a:r>
              <a:rPr lang="en-US" sz="1600" dirty="0" err="1"/>
              <a:t>pergaulan</a:t>
            </a:r>
            <a:r>
              <a:rPr lang="en-US" sz="1600" dirty="0"/>
              <a:t> </a:t>
            </a:r>
            <a:r>
              <a:rPr lang="en-US" sz="1600" dirty="0" err="1"/>
              <a:t>bebas</a:t>
            </a:r>
            <a:r>
              <a:rPr lang="en-US" sz="1600" dirty="0"/>
              <a:t> dan </a:t>
            </a:r>
            <a:r>
              <a:rPr lang="en-US" sz="1600" dirty="0" err="1"/>
              <a:t>perbuatan</a:t>
            </a:r>
            <a:r>
              <a:rPr lang="en-US" sz="1600" dirty="0"/>
              <a:t> zina, </a:t>
            </a:r>
            <a:r>
              <a:rPr lang="en-US" sz="1600" dirty="0" err="1"/>
              <a:t>serta</a:t>
            </a:r>
            <a:endParaRPr lang="en-ID" sz="1600" dirty="0">
              <a:latin typeface="+mj-lt"/>
            </a:endParaRPr>
          </a:p>
        </p:txBody>
      </p:sp>
      <p:sp>
        <p:nvSpPr>
          <p:cNvPr id="19" name="TextBox 18">
            <a:extLst>
              <a:ext uri="{FF2B5EF4-FFF2-40B4-BE49-F238E27FC236}">
                <a16:creationId xmlns:a16="http://schemas.microsoft.com/office/drawing/2014/main" xmlns="" id="{A91A9F7E-8F7B-D45A-FAD0-D285517FE06E}"/>
              </a:ext>
            </a:extLst>
          </p:cNvPr>
          <p:cNvSpPr txBox="1"/>
          <p:nvPr/>
        </p:nvSpPr>
        <p:spPr>
          <a:xfrm>
            <a:off x="4766744" y="3320230"/>
            <a:ext cx="3977206" cy="1323439"/>
          </a:xfrm>
          <a:prstGeom prst="rect">
            <a:avLst/>
          </a:prstGeom>
          <a:noFill/>
        </p:spPr>
        <p:txBody>
          <a:bodyPr wrap="square" rtlCol="0">
            <a:spAutoFit/>
          </a:bodyPr>
          <a:lstStyle/>
          <a:p>
            <a:r>
              <a:rPr lang="en-US" sz="1600" dirty="0" err="1">
                <a:latin typeface="+mj-lt"/>
              </a:rPr>
              <a:t>Peserta</a:t>
            </a:r>
            <a:r>
              <a:rPr lang="en-US" sz="1600" dirty="0">
                <a:latin typeface="+mj-lt"/>
              </a:rPr>
              <a:t> </a:t>
            </a:r>
            <a:r>
              <a:rPr lang="en-US" sz="1600" dirty="0" err="1">
                <a:latin typeface="+mj-lt"/>
              </a:rPr>
              <a:t>didik</a:t>
            </a:r>
            <a:r>
              <a:rPr lang="en-US" sz="1600" dirty="0">
                <a:latin typeface="+mj-lt"/>
              </a:rPr>
              <a:t> </a:t>
            </a:r>
            <a:r>
              <a:rPr lang="en-US" sz="1600" dirty="0" err="1">
                <a:latin typeface="+mj-lt"/>
              </a:rPr>
              <a:t>mampu</a:t>
            </a:r>
            <a:r>
              <a:rPr lang="en-US" sz="1600" dirty="0">
                <a:latin typeface="+mj-lt"/>
              </a:rPr>
              <a:t> </a:t>
            </a:r>
            <a:r>
              <a:rPr lang="en-US" sz="1600" dirty="0" err="1">
                <a:latin typeface="+mj-lt"/>
              </a:rPr>
              <a:t>membiasakan</a:t>
            </a:r>
            <a:r>
              <a:rPr lang="en-US" sz="1600" dirty="0">
                <a:latin typeface="+mj-lt"/>
              </a:rPr>
              <a:t> </a:t>
            </a:r>
            <a:r>
              <a:rPr lang="en-US" sz="1600" dirty="0" err="1">
                <a:latin typeface="+mj-lt"/>
              </a:rPr>
              <a:t>sikap</a:t>
            </a:r>
            <a:r>
              <a:rPr lang="en-US" sz="1600" dirty="0">
                <a:latin typeface="+mj-lt"/>
              </a:rPr>
              <a:t> </a:t>
            </a:r>
            <a:r>
              <a:rPr lang="en-US" sz="1600" dirty="0" err="1">
                <a:latin typeface="+mj-lt"/>
              </a:rPr>
              <a:t>menjauhi</a:t>
            </a:r>
            <a:r>
              <a:rPr lang="en-US" sz="1600" dirty="0">
                <a:latin typeface="+mj-lt"/>
              </a:rPr>
              <a:t> </a:t>
            </a:r>
            <a:r>
              <a:rPr lang="en-US" sz="1600" dirty="0" err="1">
                <a:latin typeface="+mj-lt"/>
              </a:rPr>
              <a:t>pergaulan</a:t>
            </a:r>
            <a:r>
              <a:rPr lang="en-US" sz="1600" dirty="0">
                <a:latin typeface="+mj-lt"/>
              </a:rPr>
              <a:t> </a:t>
            </a:r>
            <a:r>
              <a:rPr lang="en-US" sz="1600" dirty="0" err="1">
                <a:latin typeface="+mj-lt"/>
              </a:rPr>
              <a:t>bebas</a:t>
            </a:r>
            <a:r>
              <a:rPr lang="en-US" sz="1600" dirty="0">
                <a:latin typeface="+mj-lt"/>
              </a:rPr>
              <a:t> dan </a:t>
            </a:r>
            <a:r>
              <a:rPr lang="en-US" sz="1600" dirty="0" err="1">
                <a:latin typeface="+mj-lt"/>
              </a:rPr>
              <a:t>perbuatan</a:t>
            </a:r>
            <a:r>
              <a:rPr lang="en-US" sz="1600" dirty="0">
                <a:latin typeface="+mj-lt"/>
              </a:rPr>
              <a:t> zina yang </a:t>
            </a:r>
            <a:r>
              <a:rPr lang="en-US" sz="1600" dirty="0" err="1">
                <a:latin typeface="+mj-lt"/>
              </a:rPr>
              <a:t>merupakan</a:t>
            </a:r>
            <a:r>
              <a:rPr lang="en-US" sz="1600" dirty="0">
                <a:latin typeface="+mj-lt"/>
              </a:rPr>
              <a:t> </a:t>
            </a:r>
            <a:r>
              <a:rPr lang="en-US" sz="1600" dirty="0" err="1">
                <a:latin typeface="+mj-lt"/>
              </a:rPr>
              <a:t>larangan</a:t>
            </a:r>
            <a:r>
              <a:rPr lang="en-US" sz="1600" dirty="0">
                <a:latin typeface="+mj-lt"/>
              </a:rPr>
              <a:t> agama dan </a:t>
            </a:r>
            <a:r>
              <a:rPr lang="en-US" sz="1600" dirty="0" err="1">
                <a:latin typeface="+mj-lt"/>
              </a:rPr>
              <a:t>senantiasa</a:t>
            </a:r>
            <a:r>
              <a:rPr lang="en-US" sz="1600" dirty="0">
                <a:latin typeface="+mj-lt"/>
              </a:rPr>
              <a:t> </a:t>
            </a:r>
            <a:r>
              <a:rPr lang="en-US" sz="1600" dirty="0" err="1">
                <a:latin typeface="+mj-lt"/>
              </a:rPr>
              <a:t>berhati-hati</a:t>
            </a:r>
            <a:r>
              <a:rPr lang="en-US" sz="1600" dirty="0">
                <a:latin typeface="+mj-lt"/>
              </a:rPr>
              <a:t> dan </a:t>
            </a:r>
            <a:r>
              <a:rPr lang="en-US" sz="1600" dirty="0" err="1">
                <a:latin typeface="+mj-lt"/>
              </a:rPr>
              <a:t>selalu</a:t>
            </a:r>
            <a:r>
              <a:rPr lang="en-US" sz="1600" dirty="0">
                <a:latin typeface="+mj-lt"/>
              </a:rPr>
              <a:t> </a:t>
            </a:r>
            <a:r>
              <a:rPr lang="en-US" sz="1600" dirty="0" err="1">
                <a:latin typeface="+mj-lt"/>
              </a:rPr>
              <a:t>menjaga</a:t>
            </a:r>
            <a:r>
              <a:rPr lang="en-US" sz="1600" dirty="0">
                <a:latin typeface="+mj-lt"/>
              </a:rPr>
              <a:t> </a:t>
            </a:r>
            <a:r>
              <a:rPr lang="en-US" sz="1600" dirty="0" err="1">
                <a:latin typeface="+mj-lt"/>
              </a:rPr>
              <a:t>kehormatan</a:t>
            </a:r>
            <a:r>
              <a:rPr lang="en-US" sz="1600" dirty="0">
                <a:latin typeface="+mj-lt"/>
              </a:rPr>
              <a:t> </a:t>
            </a:r>
            <a:r>
              <a:rPr lang="en-US" sz="1600" dirty="0" err="1">
                <a:latin typeface="+mj-lt"/>
              </a:rPr>
              <a:t>diri</a:t>
            </a:r>
            <a:r>
              <a:rPr lang="en-US" sz="1600" dirty="0">
                <a:latin typeface="+mj-lt"/>
              </a:rPr>
              <a:t> </a:t>
            </a:r>
            <a:endParaRPr lang="en-ID" sz="1600" dirty="0">
              <a:latin typeface="+mj-lt"/>
            </a:endParaRPr>
          </a:p>
        </p:txBody>
      </p:sp>
    </p:spTree>
    <p:extLst>
      <p:ext uri="{BB962C8B-B14F-4D97-AF65-F5344CB8AC3E}">
        <p14:creationId xmlns:p14="http://schemas.microsoft.com/office/powerpoint/2010/main" val="9734448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04"/>
                                        </p:tgtEl>
                                        <p:attrNameLst>
                                          <p:attrName>style.visibility</p:attrName>
                                        </p:attrNameLst>
                                      </p:cBhvr>
                                      <p:to>
                                        <p:strVal val="visible"/>
                                      </p:to>
                                    </p:set>
                                    <p:animEffect transition="in" filter="wipe(left)">
                                      <p:cBhvr>
                                        <p:cTn id="11" dur="500"/>
                                        <p:tgtEl>
                                          <p:spTgt spid="60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 grpId="0"/>
      <p:bldP spid="6" grpId="0"/>
      <p:bldP spid="11" grpId="0"/>
      <p:bldP spid="12" grpId="0"/>
      <p:bldP spid="13"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pic>
        <p:nvPicPr>
          <p:cNvPr id="8" name="Picture 7">
            <a:extLst>
              <a:ext uri="{FF2B5EF4-FFF2-40B4-BE49-F238E27FC236}">
                <a16:creationId xmlns:a16="http://schemas.microsoft.com/office/drawing/2014/main" xmlns="" id="{AA4075E3-685E-3A13-B20F-178C58D333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434" name="Google Shape;434;p43"/>
          <p:cNvSpPr txBox="1">
            <a:spLocks noGrp="1"/>
          </p:cNvSpPr>
          <p:nvPr>
            <p:ph type="title"/>
          </p:nvPr>
        </p:nvSpPr>
        <p:spPr>
          <a:xfrm>
            <a:off x="665649" y="3062003"/>
            <a:ext cx="7128601" cy="841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4000" b="1" spc="300" dirty="0" err="1"/>
              <a:t>Larangan</a:t>
            </a:r>
            <a:r>
              <a:rPr lang="en-US" sz="4000" b="1" spc="300" dirty="0"/>
              <a:t> </a:t>
            </a:r>
            <a:r>
              <a:rPr lang="en-US" sz="4000" b="1" spc="300" dirty="0" err="1"/>
              <a:t>Pergaulan</a:t>
            </a:r>
            <a:r>
              <a:rPr lang="en-US" sz="4000" b="1" spc="300" dirty="0"/>
              <a:t> </a:t>
            </a:r>
            <a:r>
              <a:rPr lang="en-US" sz="4000" b="1" spc="300" dirty="0" err="1"/>
              <a:t>Bebas</a:t>
            </a:r>
            <a:endParaRPr sz="4000" b="1" spc="300" dirty="0"/>
          </a:p>
        </p:txBody>
      </p:sp>
      <p:sp>
        <p:nvSpPr>
          <p:cNvPr id="435" name="Google Shape;435;p43"/>
          <p:cNvSpPr txBox="1">
            <a:spLocks noGrp="1"/>
          </p:cNvSpPr>
          <p:nvPr>
            <p:ph type="title" idx="2"/>
          </p:nvPr>
        </p:nvSpPr>
        <p:spPr>
          <a:xfrm>
            <a:off x="685800" y="1123650"/>
            <a:ext cx="3424200" cy="2362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8800" dirty="0"/>
              <a:t>A.</a:t>
            </a:r>
            <a:endParaRPr sz="8800" dirty="0"/>
          </a:p>
        </p:txBody>
      </p:sp>
      <p:sp>
        <p:nvSpPr>
          <p:cNvPr id="437" name="Google Shape;437;p43"/>
          <p:cNvSpPr/>
          <p:nvPr/>
        </p:nvSpPr>
        <p:spPr>
          <a:xfrm>
            <a:off x="862463" y="2856332"/>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43"/>
          <p:cNvSpPr/>
          <p:nvPr/>
        </p:nvSpPr>
        <p:spPr>
          <a:xfrm>
            <a:off x="862463" y="3954303"/>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a:extLst>
              <a:ext uri="{FF2B5EF4-FFF2-40B4-BE49-F238E27FC236}">
                <a16:creationId xmlns:a16="http://schemas.microsoft.com/office/drawing/2014/main" xmlns="" id="{3FA91522-578E-96C5-D513-DF44001027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2903725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89" y="573912"/>
            <a:ext cx="8763000" cy="3995675"/>
          </a:xfrm>
          <a:prstGeom prst="rect">
            <a:avLst/>
          </a:prstGeom>
        </p:spPr>
      </p:pic>
      <p:sp>
        <p:nvSpPr>
          <p:cNvPr id="6" name="TextBox 5">
            <a:extLst>
              <a:ext uri="{FF2B5EF4-FFF2-40B4-BE49-F238E27FC236}">
                <a16:creationId xmlns:a16="http://schemas.microsoft.com/office/drawing/2014/main" xmlns="" id="{8EAE7ED7-09C9-39BA-D0C7-5AFF2E95C69D}"/>
              </a:ext>
            </a:extLst>
          </p:cNvPr>
          <p:cNvSpPr txBox="1"/>
          <p:nvPr/>
        </p:nvSpPr>
        <p:spPr>
          <a:xfrm>
            <a:off x="152400" y="117103"/>
            <a:ext cx="5867400"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tentang</a:t>
            </a:r>
            <a:r>
              <a:rPr lang="en-US" sz="2000" spc="300" dirty="0">
                <a:latin typeface="+mj-lt"/>
              </a:rPr>
              <a:t> </a:t>
            </a:r>
            <a:r>
              <a:rPr lang="en-US" sz="2000" spc="300" dirty="0" err="1">
                <a:latin typeface="+mj-lt"/>
              </a:rPr>
              <a:t>Larangan</a:t>
            </a:r>
            <a:r>
              <a:rPr lang="en-US" sz="2000" spc="300" dirty="0">
                <a:latin typeface="+mj-lt"/>
              </a:rPr>
              <a:t> </a:t>
            </a:r>
            <a:r>
              <a:rPr lang="en-US" sz="2000" spc="300" dirty="0" err="1">
                <a:latin typeface="+mj-lt"/>
              </a:rPr>
              <a:t>Pergaulan</a:t>
            </a:r>
            <a:r>
              <a:rPr lang="en-US" sz="2000" spc="300" dirty="0">
                <a:latin typeface="+mj-lt"/>
              </a:rPr>
              <a:t> </a:t>
            </a:r>
            <a:r>
              <a:rPr lang="en-US" sz="2000" spc="300" dirty="0" err="1">
                <a:latin typeface="+mj-lt"/>
              </a:rPr>
              <a:t>Bebas</a:t>
            </a:r>
            <a:r>
              <a:rPr lang="en-US" sz="2000" spc="300" dirty="0">
                <a:latin typeface="+mj-lt"/>
              </a:rPr>
              <a:t>  </a:t>
            </a:r>
            <a:endParaRPr lang="en-ID" sz="2000" spc="300" dirty="0">
              <a:latin typeface="+mj-lt"/>
            </a:endParaRPr>
          </a:p>
        </p:txBody>
      </p:sp>
      <p:sp>
        <p:nvSpPr>
          <p:cNvPr id="9" name="TextBox 8">
            <a:extLst>
              <a:ext uri="{FF2B5EF4-FFF2-40B4-BE49-F238E27FC236}">
                <a16:creationId xmlns:a16="http://schemas.microsoft.com/office/drawing/2014/main" xmlns="" id="{AC183462-7CBD-E199-A062-59F5E28C1900}"/>
              </a:ext>
            </a:extLst>
          </p:cNvPr>
          <p:cNvSpPr txBox="1"/>
          <p:nvPr/>
        </p:nvSpPr>
        <p:spPr>
          <a:xfrm>
            <a:off x="1289384" y="844567"/>
            <a:ext cx="6553200" cy="461665"/>
          </a:xfrm>
          <a:prstGeom prst="rect">
            <a:avLst/>
          </a:prstGeom>
          <a:noFill/>
        </p:spPr>
        <p:txBody>
          <a:bodyPr wrap="square">
            <a:spAutoFit/>
          </a:bodyPr>
          <a:lstStyle/>
          <a:p>
            <a:pPr algn="ctr"/>
            <a:r>
              <a:rPr lang="ar-DZ" sz="2400" i="0" dirty="0">
                <a:solidFill>
                  <a:srgbClr val="000000"/>
                </a:solidFill>
                <a:effectLst/>
                <a:latin typeface="Adobe Naskh Medium"/>
                <a:cs typeface="+mj-cs"/>
              </a:rPr>
              <a:t>وَلَا تَقْرَبُوا الزِّنٰىٓ اِنَّهٗ كَانَ فَاحِشَةً ۗوَسَاۤءَ سَبِيْلًا (الإسراء :۳۲) </a:t>
            </a:r>
            <a:endParaRPr lang="en-ID" sz="2400" dirty="0">
              <a:latin typeface="Adobe Naskh Medium"/>
              <a:cs typeface="+mj-cs"/>
            </a:endParaRPr>
          </a:p>
        </p:txBody>
      </p:sp>
      <p:sp>
        <p:nvSpPr>
          <p:cNvPr id="10" name="TextBox 9">
            <a:extLst>
              <a:ext uri="{FF2B5EF4-FFF2-40B4-BE49-F238E27FC236}">
                <a16:creationId xmlns:a16="http://schemas.microsoft.com/office/drawing/2014/main" xmlns="" id="{56EC79D6-E88C-CA8B-8184-4AFFCD9361A4}"/>
              </a:ext>
            </a:extLst>
          </p:cNvPr>
          <p:cNvSpPr txBox="1"/>
          <p:nvPr/>
        </p:nvSpPr>
        <p:spPr>
          <a:xfrm>
            <a:off x="924831" y="1306232"/>
            <a:ext cx="7210116" cy="584775"/>
          </a:xfrm>
          <a:prstGeom prst="rect">
            <a:avLst/>
          </a:prstGeom>
          <a:noFill/>
        </p:spPr>
        <p:txBody>
          <a:bodyPr wrap="square" rtlCol="0">
            <a:spAutoFit/>
          </a:bodyPr>
          <a:lstStyle/>
          <a:p>
            <a:pPr algn="ctr"/>
            <a:r>
              <a:rPr lang="en-ID" sz="1600" b="0" i="0" dirty="0">
                <a:solidFill>
                  <a:srgbClr val="555555"/>
                </a:solidFill>
                <a:effectLst/>
              </a:rPr>
              <a:t>Dan </a:t>
            </a:r>
            <a:r>
              <a:rPr lang="en-ID" sz="1600" b="0" i="0" dirty="0" err="1">
                <a:solidFill>
                  <a:srgbClr val="555555"/>
                </a:solidFill>
                <a:effectLst/>
              </a:rPr>
              <a:t>janganlah</a:t>
            </a:r>
            <a:r>
              <a:rPr lang="en-ID" sz="1600" b="0" i="0" dirty="0">
                <a:solidFill>
                  <a:srgbClr val="555555"/>
                </a:solidFill>
                <a:effectLst/>
              </a:rPr>
              <a:t> </a:t>
            </a:r>
            <a:r>
              <a:rPr lang="en-ID" sz="1600" b="0" i="0" dirty="0" err="1">
                <a:solidFill>
                  <a:srgbClr val="555555"/>
                </a:solidFill>
                <a:effectLst/>
              </a:rPr>
              <a:t>kamu</a:t>
            </a:r>
            <a:r>
              <a:rPr lang="en-ID" sz="1600" b="0" i="0" dirty="0">
                <a:solidFill>
                  <a:srgbClr val="555555"/>
                </a:solidFill>
                <a:effectLst/>
              </a:rPr>
              <a:t> </a:t>
            </a:r>
            <a:r>
              <a:rPr lang="en-ID" sz="1600" b="0" i="0" dirty="0" err="1">
                <a:solidFill>
                  <a:srgbClr val="555555"/>
                </a:solidFill>
                <a:effectLst/>
              </a:rPr>
              <a:t>mendekati</a:t>
            </a:r>
            <a:r>
              <a:rPr lang="en-ID" sz="1600" b="0" i="0" dirty="0">
                <a:solidFill>
                  <a:srgbClr val="555555"/>
                </a:solidFill>
                <a:effectLst/>
              </a:rPr>
              <a:t> zina; (zina) </a:t>
            </a:r>
            <a:r>
              <a:rPr lang="en-ID" sz="1600" b="0" i="0" dirty="0" err="1">
                <a:solidFill>
                  <a:srgbClr val="555555"/>
                </a:solidFill>
                <a:effectLst/>
              </a:rPr>
              <a:t>itu</a:t>
            </a:r>
            <a:r>
              <a:rPr lang="en-ID" sz="1600" b="0" i="0" dirty="0">
                <a:solidFill>
                  <a:srgbClr val="555555"/>
                </a:solidFill>
                <a:effectLst/>
              </a:rPr>
              <a:t> </a:t>
            </a:r>
            <a:r>
              <a:rPr lang="en-ID" sz="1600" b="0" i="0" dirty="0" err="1">
                <a:solidFill>
                  <a:srgbClr val="555555"/>
                </a:solidFill>
                <a:effectLst/>
              </a:rPr>
              <a:t>sungguh</a:t>
            </a:r>
            <a:r>
              <a:rPr lang="en-ID" sz="1600" b="0" i="0" dirty="0">
                <a:solidFill>
                  <a:srgbClr val="555555"/>
                </a:solidFill>
                <a:effectLst/>
              </a:rPr>
              <a:t> </a:t>
            </a:r>
            <a:r>
              <a:rPr lang="en-ID" sz="1600" b="0" i="0" dirty="0" err="1">
                <a:solidFill>
                  <a:srgbClr val="555555"/>
                </a:solidFill>
                <a:effectLst/>
              </a:rPr>
              <a:t>suatu</a:t>
            </a:r>
            <a:r>
              <a:rPr lang="en-ID" sz="1600" b="0" i="0" dirty="0">
                <a:solidFill>
                  <a:srgbClr val="555555"/>
                </a:solidFill>
                <a:effectLst/>
              </a:rPr>
              <a:t> </a:t>
            </a:r>
            <a:r>
              <a:rPr lang="en-ID" sz="1600" b="0" i="0" dirty="0" err="1">
                <a:solidFill>
                  <a:srgbClr val="555555"/>
                </a:solidFill>
                <a:effectLst/>
              </a:rPr>
              <a:t>perbuatan</a:t>
            </a:r>
            <a:r>
              <a:rPr lang="en-ID" sz="1600" b="0" i="0" dirty="0">
                <a:solidFill>
                  <a:srgbClr val="555555"/>
                </a:solidFill>
                <a:effectLst/>
              </a:rPr>
              <a:t> </a:t>
            </a:r>
            <a:r>
              <a:rPr lang="en-ID" sz="1600" b="0" i="0" dirty="0" err="1">
                <a:solidFill>
                  <a:srgbClr val="555555"/>
                </a:solidFill>
                <a:effectLst/>
              </a:rPr>
              <a:t>keji</a:t>
            </a:r>
            <a:r>
              <a:rPr lang="en-ID" sz="1600" b="0" i="0" dirty="0">
                <a:solidFill>
                  <a:srgbClr val="555555"/>
                </a:solidFill>
                <a:effectLst/>
              </a:rPr>
              <a:t>, dan </a:t>
            </a:r>
            <a:r>
              <a:rPr lang="en-ID" sz="1600" b="0" i="0" dirty="0" err="1">
                <a:solidFill>
                  <a:srgbClr val="555555"/>
                </a:solidFill>
                <a:effectLst/>
              </a:rPr>
              <a:t>suatu</a:t>
            </a:r>
            <a:r>
              <a:rPr lang="en-ID" sz="1600" b="0" i="0" dirty="0">
                <a:solidFill>
                  <a:srgbClr val="555555"/>
                </a:solidFill>
                <a:effectLst/>
              </a:rPr>
              <a:t> </a:t>
            </a:r>
            <a:r>
              <a:rPr lang="en-ID" sz="1600" b="0" i="0" dirty="0" err="1">
                <a:solidFill>
                  <a:srgbClr val="555555"/>
                </a:solidFill>
                <a:effectLst/>
              </a:rPr>
              <a:t>jalan</a:t>
            </a:r>
            <a:r>
              <a:rPr lang="en-ID" sz="1600" b="0" i="0" dirty="0">
                <a:solidFill>
                  <a:srgbClr val="555555"/>
                </a:solidFill>
                <a:effectLst/>
              </a:rPr>
              <a:t> yang </a:t>
            </a:r>
            <a:r>
              <a:rPr lang="en-ID" sz="1600" b="0" i="0" dirty="0" err="1">
                <a:solidFill>
                  <a:srgbClr val="555555"/>
                </a:solidFill>
                <a:effectLst/>
              </a:rPr>
              <a:t>buruk</a:t>
            </a:r>
            <a:r>
              <a:rPr lang="en-ID" sz="1600" b="0" i="0" dirty="0">
                <a:solidFill>
                  <a:srgbClr val="555555"/>
                </a:solidFill>
                <a:effectLst/>
              </a:rPr>
              <a:t>. (Q.S. Al-</a:t>
            </a:r>
            <a:r>
              <a:rPr lang="en-ID" sz="1600" b="0" i="0" dirty="0" err="1">
                <a:solidFill>
                  <a:srgbClr val="555555"/>
                </a:solidFill>
                <a:effectLst/>
              </a:rPr>
              <a:t>Isra</a:t>
            </a:r>
            <a:r>
              <a:rPr lang="en-ID" sz="1600" b="0" i="0" dirty="0">
                <a:solidFill>
                  <a:srgbClr val="555555"/>
                </a:solidFill>
                <a:effectLst/>
              </a:rPr>
              <a:t>’/17: 32)</a:t>
            </a:r>
            <a:endParaRPr lang="en-ID" sz="1600" b="1" dirty="0">
              <a:cs typeface="Arabic Typesetting" panose="03020402040406030203" pitchFamily="66" charset="-78"/>
            </a:endParaRPr>
          </a:p>
        </p:txBody>
      </p:sp>
      <p:sp>
        <p:nvSpPr>
          <p:cNvPr id="13" name="TextBox 12">
            <a:extLst>
              <a:ext uri="{FF2B5EF4-FFF2-40B4-BE49-F238E27FC236}">
                <a16:creationId xmlns:a16="http://schemas.microsoft.com/office/drawing/2014/main" xmlns="" id="{7D59BA82-B096-3B3F-B665-8BCA3023CC47}"/>
              </a:ext>
            </a:extLst>
          </p:cNvPr>
          <p:cNvSpPr txBox="1"/>
          <p:nvPr/>
        </p:nvSpPr>
        <p:spPr>
          <a:xfrm>
            <a:off x="762000" y="1920210"/>
            <a:ext cx="7772400" cy="1200329"/>
          </a:xfrm>
          <a:prstGeom prst="rect">
            <a:avLst/>
          </a:prstGeom>
          <a:noFill/>
        </p:spPr>
        <p:txBody>
          <a:bodyPr wrap="square">
            <a:spAutoFit/>
          </a:bodyPr>
          <a:lstStyle/>
          <a:p>
            <a:pPr algn="ctr"/>
            <a:r>
              <a:rPr lang="ar-DZ" sz="2400" dirty="0">
                <a:solidFill>
                  <a:srgbClr val="363635"/>
                </a:solidFill>
                <a:latin typeface="Arabic Typesetting" panose="03020402040406030203" pitchFamily="66" charset="-78"/>
                <a:cs typeface="+mj-cs"/>
              </a:rPr>
              <a:t>عَ</a:t>
            </a:r>
            <a:r>
              <a:rPr lang="ar-DZ" sz="2400" i="0" dirty="0">
                <a:solidFill>
                  <a:srgbClr val="363635"/>
                </a:solidFill>
                <a:effectLst/>
                <a:latin typeface="Arabic Typesetting" panose="03020402040406030203" pitchFamily="66" charset="-78"/>
                <a:cs typeface="+mj-cs"/>
              </a:rPr>
              <a:t>نْ ابْنِ عَبَّاسٍ رَضِيَ اللَّهُ عَنْهُمَا قَالَ قَالَ رَسُولُ اللَّهِ صَلَّى اللَّهُ عَلَيْهِ وَسَلَّمَ:لَا يَزْنِي الْعَبْدُ حِينَ يَزْنِي وَهُوَ مُؤْمِنٌ وَلَا يَسْرِقُ حِينَ يَسْرِقُ وَهُوَ مُؤْمِنٌ وَلَا يَشْرَبُ حِينَ يَشْرَبُ وَهُوَ مُؤْمِنٌوَلَا يَقْتُلُ وَهُوَ مُؤْمِنٌ (رواه البخاري)</a:t>
            </a:r>
            <a:endParaRPr lang="en-ID" sz="2400" dirty="0">
              <a:latin typeface="Arabic Typesetting" panose="03020402040406030203" pitchFamily="66" charset="-78"/>
              <a:cs typeface="+mj-cs"/>
            </a:endParaRPr>
          </a:p>
        </p:txBody>
      </p:sp>
      <p:sp>
        <p:nvSpPr>
          <p:cNvPr id="14" name="TextBox 13">
            <a:extLst>
              <a:ext uri="{FF2B5EF4-FFF2-40B4-BE49-F238E27FC236}">
                <a16:creationId xmlns:a16="http://schemas.microsoft.com/office/drawing/2014/main" xmlns="" id="{395419CB-DD86-BB8D-095F-583665CF83BE}"/>
              </a:ext>
            </a:extLst>
          </p:cNvPr>
          <p:cNvSpPr txBox="1"/>
          <p:nvPr/>
        </p:nvSpPr>
        <p:spPr>
          <a:xfrm>
            <a:off x="597568" y="3028950"/>
            <a:ext cx="7936832" cy="1323439"/>
          </a:xfrm>
          <a:prstGeom prst="rect">
            <a:avLst/>
          </a:prstGeom>
          <a:noFill/>
        </p:spPr>
        <p:txBody>
          <a:bodyPr wrap="square">
            <a:spAutoFit/>
          </a:bodyPr>
          <a:lstStyle/>
          <a:p>
            <a:pPr algn="ctr"/>
            <a:r>
              <a:rPr lang="en-ID" sz="1600" b="0" i="0" dirty="0" err="1">
                <a:solidFill>
                  <a:srgbClr val="363635"/>
                </a:solidFill>
                <a:effectLst/>
                <a:latin typeface="+mj-lt"/>
              </a:rPr>
              <a:t>dari</a:t>
            </a:r>
            <a:r>
              <a:rPr lang="en-ID" sz="1600" b="0" i="0" dirty="0">
                <a:solidFill>
                  <a:srgbClr val="363635"/>
                </a:solidFill>
                <a:effectLst/>
                <a:latin typeface="+mj-lt"/>
              </a:rPr>
              <a:t> </a:t>
            </a:r>
            <a:r>
              <a:rPr lang="en-ID" sz="1600" i="0" dirty="0" err="1">
                <a:solidFill>
                  <a:srgbClr val="363635"/>
                </a:solidFill>
                <a:effectLst/>
                <a:latin typeface="+mj-lt"/>
              </a:rPr>
              <a:t>Ibnu</a:t>
            </a:r>
            <a:r>
              <a:rPr lang="en-ID" sz="1600" i="0" dirty="0">
                <a:solidFill>
                  <a:srgbClr val="363635"/>
                </a:solidFill>
                <a:effectLst/>
                <a:latin typeface="+mj-lt"/>
              </a:rPr>
              <a:t> Abbas </a:t>
            </a:r>
            <a:r>
              <a:rPr lang="en-US" sz="1600" b="0" i="0" dirty="0">
                <a:solidFill>
                  <a:srgbClr val="363635"/>
                </a:solidFill>
                <a:effectLst/>
                <a:latin typeface="+mj-lt"/>
              </a:rPr>
              <a:t>R.A. </a:t>
            </a:r>
            <a:r>
              <a:rPr lang="en-ID" sz="1600" b="0" i="0" dirty="0" err="1">
                <a:solidFill>
                  <a:srgbClr val="363635"/>
                </a:solidFill>
                <a:effectLst/>
                <a:latin typeface="+mj-lt"/>
              </a:rPr>
              <a:t>mengatakan</a:t>
            </a:r>
            <a:r>
              <a:rPr lang="en-ID" sz="1600" b="0" i="0" dirty="0">
                <a:solidFill>
                  <a:srgbClr val="363635"/>
                </a:solidFill>
                <a:effectLst/>
                <a:latin typeface="+mj-lt"/>
              </a:rPr>
              <a:t>, Rasulullah </a:t>
            </a:r>
            <a:r>
              <a:rPr lang="en-ID" sz="1600" b="0" i="0" dirty="0" err="1">
                <a:solidFill>
                  <a:srgbClr val="363635"/>
                </a:solidFill>
                <a:effectLst/>
                <a:latin typeface="+mj-lt"/>
              </a:rPr>
              <a:t>shallallahu</a:t>
            </a:r>
            <a:r>
              <a:rPr lang="en-ID" sz="1600" b="0" i="0" dirty="0">
                <a:solidFill>
                  <a:srgbClr val="363635"/>
                </a:solidFill>
                <a:effectLst/>
                <a:latin typeface="+mj-lt"/>
              </a:rPr>
              <a:t> '</a:t>
            </a:r>
            <a:r>
              <a:rPr lang="en-ID" sz="1600" b="0" i="0" dirty="0" err="1">
                <a:solidFill>
                  <a:srgbClr val="363635"/>
                </a:solidFill>
                <a:effectLst/>
                <a:latin typeface="+mj-lt"/>
              </a:rPr>
              <a:t>alaihi</a:t>
            </a:r>
            <a:r>
              <a:rPr lang="en-ID" sz="1600" b="0" i="0" dirty="0">
                <a:solidFill>
                  <a:srgbClr val="363635"/>
                </a:solidFill>
                <a:effectLst/>
                <a:latin typeface="+mj-lt"/>
              </a:rPr>
              <a:t> </a:t>
            </a:r>
            <a:r>
              <a:rPr lang="en-ID" sz="1600" b="0" i="0" dirty="0" err="1">
                <a:solidFill>
                  <a:srgbClr val="363635"/>
                </a:solidFill>
                <a:effectLst/>
                <a:latin typeface="+mj-lt"/>
              </a:rPr>
              <a:t>wasallam</a:t>
            </a:r>
            <a:r>
              <a:rPr lang="en-ID" sz="1600" b="0" i="0" dirty="0">
                <a:solidFill>
                  <a:srgbClr val="363635"/>
                </a:solidFill>
                <a:effectLst/>
                <a:latin typeface="+mj-lt"/>
              </a:rPr>
              <a:t> </a:t>
            </a:r>
            <a:r>
              <a:rPr lang="en-ID" sz="1600" b="0" i="0" dirty="0" err="1">
                <a:solidFill>
                  <a:srgbClr val="363635"/>
                </a:solidFill>
                <a:effectLst/>
                <a:latin typeface="+mj-lt"/>
              </a:rPr>
              <a:t>bersabda</a:t>
            </a:r>
            <a:r>
              <a:rPr lang="en-ID" sz="1600" b="0" i="0" dirty="0">
                <a:solidFill>
                  <a:srgbClr val="363635"/>
                </a:solidFill>
                <a:effectLst/>
                <a:latin typeface="+mj-lt"/>
              </a:rPr>
              <a:t>: "</a:t>
            </a:r>
            <a:r>
              <a:rPr lang="en-ID" sz="1600" b="0" i="0" dirty="0" err="1">
                <a:solidFill>
                  <a:srgbClr val="363635"/>
                </a:solidFill>
                <a:effectLst/>
                <a:latin typeface="+mj-lt"/>
              </a:rPr>
              <a:t>Tidaklah</a:t>
            </a:r>
            <a:r>
              <a:rPr lang="en-ID" sz="1600" b="0" i="0" dirty="0">
                <a:solidFill>
                  <a:srgbClr val="363635"/>
                </a:solidFill>
                <a:effectLst/>
                <a:latin typeface="+mj-lt"/>
              </a:rPr>
              <a:t> </a:t>
            </a:r>
            <a:r>
              <a:rPr lang="en-ID" sz="1600" b="0" i="0" dirty="0" err="1">
                <a:solidFill>
                  <a:srgbClr val="363635"/>
                </a:solidFill>
                <a:effectLst/>
                <a:latin typeface="+mj-lt"/>
              </a:rPr>
              <a:t>berzina</a:t>
            </a:r>
            <a:r>
              <a:rPr lang="en-ID" sz="1600" b="0" i="0" dirty="0">
                <a:solidFill>
                  <a:srgbClr val="363635"/>
                </a:solidFill>
                <a:effectLst/>
                <a:latin typeface="+mj-lt"/>
              </a:rPr>
              <a:t> </a:t>
            </a:r>
            <a:r>
              <a:rPr lang="en-ID" sz="1600" b="0" i="0" dirty="0" err="1">
                <a:solidFill>
                  <a:srgbClr val="363635"/>
                </a:solidFill>
                <a:effectLst/>
                <a:latin typeface="+mj-lt"/>
              </a:rPr>
              <a:t>seorang</a:t>
            </a:r>
            <a:r>
              <a:rPr lang="en-ID" sz="1600" b="0" i="0" dirty="0">
                <a:solidFill>
                  <a:srgbClr val="363635"/>
                </a:solidFill>
                <a:effectLst/>
                <a:latin typeface="+mj-lt"/>
              </a:rPr>
              <a:t> hamba yang </a:t>
            </a:r>
            <a:r>
              <a:rPr lang="en-ID" sz="1600" b="0" i="0" dirty="0" err="1">
                <a:solidFill>
                  <a:srgbClr val="363635"/>
                </a:solidFill>
                <a:effectLst/>
                <a:latin typeface="+mj-lt"/>
              </a:rPr>
              <a:t>berzina</a:t>
            </a:r>
            <a:r>
              <a:rPr lang="en-ID" sz="1600" b="0" i="0" dirty="0">
                <a:solidFill>
                  <a:srgbClr val="363635"/>
                </a:solidFill>
                <a:effectLst/>
                <a:latin typeface="+mj-lt"/>
              </a:rPr>
              <a:t> </a:t>
            </a:r>
            <a:r>
              <a:rPr lang="en-ID" sz="1600" b="0" i="0" dirty="0" err="1">
                <a:solidFill>
                  <a:srgbClr val="363635"/>
                </a:solidFill>
                <a:effectLst/>
                <a:latin typeface="+mj-lt"/>
              </a:rPr>
              <a:t>ketika</a:t>
            </a:r>
            <a:r>
              <a:rPr lang="en-ID" sz="1600" b="0" i="0" dirty="0">
                <a:solidFill>
                  <a:srgbClr val="363635"/>
                </a:solidFill>
                <a:effectLst/>
                <a:latin typeface="+mj-lt"/>
              </a:rPr>
              <a:t> </a:t>
            </a:r>
            <a:r>
              <a:rPr lang="en-ID" sz="1600" b="0" i="0" dirty="0" err="1">
                <a:solidFill>
                  <a:srgbClr val="363635"/>
                </a:solidFill>
                <a:effectLst/>
                <a:latin typeface="+mj-lt"/>
              </a:rPr>
              <a:t>ia</a:t>
            </a:r>
            <a:r>
              <a:rPr lang="en-ID" sz="1600" b="0" i="0" dirty="0">
                <a:solidFill>
                  <a:srgbClr val="363635"/>
                </a:solidFill>
                <a:effectLst/>
                <a:latin typeface="+mj-lt"/>
              </a:rPr>
              <a:t> </a:t>
            </a:r>
            <a:r>
              <a:rPr lang="en-ID" sz="1600" b="0" i="0" dirty="0" err="1">
                <a:solidFill>
                  <a:srgbClr val="363635"/>
                </a:solidFill>
                <a:effectLst/>
                <a:latin typeface="+mj-lt"/>
              </a:rPr>
              <a:t>berzina</a:t>
            </a:r>
            <a:r>
              <a:rPr lang="en-ID" sz="1600" b="0" i="0" dirty="0">
                <a:solidFill>
                  <a:srgbClr val="363635"/>
                </a:solidFill>
                <a:effectLst/>
                <a:latin typeface="+mj-lt"/>
              </a:rPr>
              <a:t> </a:t>
            </a:r>
            <a:r>
              <a:rPr lang="en-ID" sz="1600" b="0" i="0" dirty="0" err="1">
                <a:solidFill>
                  <a:srgbClr val="363635"/>
                </a:solidFill>
                <a:effectLst/>
                <a:latin typeface="+mj-lt"/>
              </a:rPr>
              <a:t>dalam</a:t>
            </a:r>
            <a:r>
              <a:rPr lang="en-ID" sz="1600" b="0" i="0" dirty="0">
                <a:solidFill>
                  <a:srgbClr val="363635"/>
                </a:solidFill>
                <a:effectLst/>
                <a:latin typeface="+mj-lt"/>
              </a:rPr>
              <a:t> </a:t>
            </a:r>
            <a:r>
              <a:rPr lang="en-ID" sz="1600" b="0" i="0" dirty="0" err="1">
                <a:solidFill>
                  <a:srgbClr val="363635"/>
                </a:solidFill>
                <a:effectLst/>
                <a:latin typeface="+mj-lt"/>
              </a:rPr>
              <a:t>keadaan</a:t>
            </a:r>
            <a:r>
              <a:rPr lang="en-ID" sz="1600" b="0" i="0" dirty="0">
                <a:solidFill>
                  <a:srgbClr val="363635"/>
                </a:solidFill>
                <a:effectLst/>
                <a:latin typeface="+mj-lt"/>
              </a:rPr>
              <a:t> </a:t>
            </a:r>
            <a:r>
              <a:rPr lang="en-ID" sz="1600" b="0" i="0" dirty="0" err="1">
                <a:solidFill>
                  <a:srgbClr val="363635"/>
                </a:solidFill>
                <a:effectLst/>
                <a:latin typeface="+mj-lt"/>
              </a:rPr>
              <a:t>beriman</a:t>
            </a:r>
            <a:r>
              <a:rPr lang="en-ID" sz="1600" b="0" i="0" dirty="0">
                <a:solidFill>
                  <a:srgbClr val="363635"/>
                </a:solidFill>
                <a:effectLst/>
                <a:latin typeface="+mj-lt"/>
              </a:rPr>
              <a:t>, dan </a:t>
            </a:r>
            <a:r>
              <a:rPr lang="en-ID" sz="1600" b="0" i="0" dirty="0" err="1">
                <a:solidFill>
                  <a:srgbClr val="363635"/>
                </a:solidFill>
                <a:effectLst/>
                <a:latin typeface="+mj-lt"/>
              </a:rPr>
              <a:t>tidaklah</a:t>
            </a:r>
            <a:r>
              <a:rPr lang="en-ID" sz="1600" b="0" i="0" dirty="0">
                <a:solidFill>
                  <a:srgbClr val="363635"/>
                </a:solidFill>
                <a:effectLst/>
                <a:latin typeface="+mj-lt"/>
              </a:rPr>
              <a:t> </a:t>
            </a:r>
            <a:r>
              <a:rPr lang="en-ID" sz="1600" b="0" i="0" dirty="0" err="1">
                <a:solidFill>
                  <a:srgbClr val="363635"/>
                </a:solidFill>
                <a:effectLst/>
                <a:latin typeface="+mj-lt"/>
              </a:rPr>
              <a:t>mencuri</a:t>
            </a:r>
            <a:r>
              <a:rPr lang="en-ID" sz="1600" b="0" i="0" dirty="0">
                <a:solidFill>
                  <a:srgbClr val="363635"/>
                </a:solidFill>
                <a:effectLst/>
                <a:latin typeface="+mj-lt"/>
              </a:rPr>
              <a:t> </a:t>
            </a:r>
            <a:r>
              <a:rPr lang="en-ID" sz="1600" b="0" i="0" dirty="0" err="1">
                <a:solidFill>
                  <a:srgbClr val="363635"/>
                </a:solidFill>
                <a:effectLst/>
                <a:latin typeface="+mj-lt"/>
              </a:rPr>
              <a:t>ketika</a:t>
            </a:r>
            <a:r>
              <a:rPr lang="en-ID" sz="1600" b="0" i="0" dirty="0">
                <a:solidFill>
                  <a:srgbClr val="363635"/>
                </a:solidFill>
                <a:effectLst/>
                <a:latin typeface="+mj-lt"/>
              </a:rPr>
              <a:t> </a:t>
            </a:r>
            <a:r>
              <a:rPr lang="en-ID" sz="1600" b="0" i="0" dirty="0" err="1">
                <a:solidFill>
                  <a:srgbClr val="363635"/>
                </a:solidFill>
                <a:effectLst/>
                <a:latin typeface="+mj-lt"/>
              </a:rPr>
              <a:t>ia</a:t>
            </a:r>
            <a:r>
              <a:rPr lang="en-ID" sz="1600" b="0" i="0" dirty="0">
                <a:solidFill>
                  <a:srgbClr val="363635"/>
                </a:solidFill>
                <a:effectLst/>
                <a:latin typeface="+mj-lt"/>
              </a:rPr>
              <a:t> </a:t>
            </a:r>
            <a:r>
              <a:rPr lang="en-ID" sz="1600" b="0" i="0" dirty="0" err="1">
                <a:solidFill>
                  <a:srgbClr val="363635"/>
                </a:solidFill>
                <a:effectLst/>
                <a:latin typeface="+mj-lt"/>
              </a:rPr>
              <a:t>mencuri</a:t>
            </a:r>
            <a:r>
              <a:rPr lang="en-ID" sz="1600" b="0" i="0" dirty="0">
                <a:solidFill>
                  <a:srgbClr val="363635"/>
                </a:solidFill>
                <a:effectLst/>
                <a:latin typeface="+mj-lt"/>
              </a:rPr>
              <a:t> </a:t>
            </a:r>
            <a:r>
              <a:rPr lang="en-ID" sz="1600" b="0" i="0" dirty="0" err="1">
                <a:solidFill>
                  <a:srgbClr val="363635"/>
                </a:solidFill>
                <a:effectLst/>
                <a:latin typeface="+mj-lt"/>
              </a:rPr>
              <a:t>dalam</a:t>
            </a:r>
            <a:r>
              <a:rPr lang="en-ID" sz="1600" b="0" i="0" dirty="0">
                <a:solidFill>
                  <a:srgbClr val="363635"/>
                </a:solidFill>
                <a:effectLst/>
                <a:latin typeface="+mj-lt"/>
              </a:rPr>
              <a:t> </a:t>
            </a:r>
            <a:r>
              <a:rPr lang="en-ID" sz="1600" b="0" i="0" dirty="0" err="1">
                <a:solidFill>
                  <a:srgbClr val="363635"/>
                </a:solidFill>
                <a:effectLst/>
                <a:latin typeface="+mj-lt"/>
              </a:rPr>
              <a:t>keadaan</a:t>
            </a:r>
            <a:r>
              <a:rPr lang="en-ID" sz="1600" b="0" i="0" dirty="0">
                <a:solidFill>
                  <a:srgbClr val="363635"/>
                </a:solidFill>
                <a:effectLst/>
                <a:latin typeface="+mj-lt"/>
              </a:rPr>
              <a:t> </a:t>
            </a:r>
            <a:r>
              <a:rPr lang="en-ID" sz="1600" b="0" i="0" dirty="0" err="1">
                <a:solidFill>
                  <a:srgbClr val="363635"/>
                </a:solidFill>
                <a:effectLst/>
                <a:latin typeface="+mj-lt"/>
              </a:rPr>
              <a:t>beriman</a:t>
            </a:r>
            <a:r>
              <a:rPr lang="en-ID" sz="1600" b="0" i="0" dirty="0">
                <a:solidFill>
                  <a:srgbClr val="363635"/>
                </a:solidFill>
                <a:effectLst/>
                <a:latin typeface="+mj-lt"/>
              </a:rPr>
              <a:t>, </a:t>
            </a:r>
            <a:r>
              <a:rPr lang="en-ID" sz="1600" b="0" i="0" dirty="0" err="1">
                <a:solidFill>
                  <a:srgbClr val="363635"/>
                </a:solidFill>
                <a:effectLst/>
                <a:latin typeface="+mj-lt"/>
              </a:rPr>
              <a:t>tidaklah</a:t>
            </a:r>
            <a:r>
              <a:rPr lang="en-ID" sz="1600" b="0" i="0" dirty="0">
                <a:solidFill>
                  <a:srgbClr val="363635"/>
                </a:solidFill>
                <a:effectLst/>
                <a:latin typeface="+mj-lt"/>
              </a:rPr>
              <a:t> </a:t>
            </a:r>
            <a:r>
              <a:rPr lang="en-ID" sz="1600" b="0" i="0" dirty="0" err="1">
                <a:solidFill>
                  <a:srgbClr val="363635"/>
                </a:solidFill>
                <a:effectLst/>
                <a:latin typeface="+mj-lt"/>
              </a:rPr>
              <a:t>ia</a:t>
            </a:r>
            <a:r>
              <a:rPr lang="en-ID" sz="1600" b="0" i="0" dirty="0">
                <a:solidFill>
                  <a:srgbClr val="363635"/>
                </a:solidFill>
                <a:effectLst/>
                <a:latin typeface="+mj-lt"/>
              </a:rPr>
              <a:t> </a:t>
            </a:r>
            <a:r>
              <a:rPr lang="en-ID" sz="1600" b="0" i="0" dirty="0" err="1">
                <a:solidFill>
                  <a:srgbClr val="363635"/>
                </a:solidFill>
                <a:effectLst/>
                <a:latin typeface="+mj-lt"/>
              </a:rPr>
              <a:t>meminum</a:t>
            </a:r>
            <a:r>
              <a:rPr lang="en-ID" sz="1600" b="0" i="0" dirty="0">
                <a:solidFill>
                  <a:srgbClr val="363635"/>
                </a:solidFill>
                <a:effectLst/>
                <a:latin typeface="+mj-lt"/>
              </a:rPr>
              <a:t> </a:t>
            </a:r>
            <a:r>
              <a:rPr lang="en-ID" sz="1600" b="0" i="0" dirty="0" err="1">
                <a:solidFill>
                  <a:srgbClr val="363635"/>
                </a:solidFill>
                <a:effectLst/>
                <a:latin typeface="+mj-lt"/>
              </a:rPr>
              <a:t>khamr</a:t>
            </a:r>
            <a:r>
              <a:rPr lang="en-ID" sz="1600" b="0" i="0" dirty="0">
                <a:solidFill>
                  <a:srgbClr val="363635"/>
                </a:solidFill>
                <a:effectLst/>
                <a:latin typeface="+mj-lt"/>
              </a:rPr>
              <a:t> </a:t>
            </a:r>
            <a:r>
              <a:rPr lang="en-ID" sz="1600" b="0" i="0" dirty="0" err="1">
                <a:solidFill>
                  <a:srgbClr val="363635"/>
                </a:solidFill>
                <a:effectLst/>
                <a:latin typeface="+mj-lt"/>
              </a:rPr>
              <a:t>ketika</a:t>
            </a:r>
            <a:r>
              <a:rPr lang="en-ID" sz="1600" b="0" i="0" dirty="0">
                <a:solidFill>
                  <a:srgbClr val="363635"/>
                </a:solidFill>
                <a:effectLst/>
                <a:latin typeface="+mj-lt"/>
              </a:rPr>
              <a:t> </a:t>
            </a:r>
            <a:r>
              <a:rPr lang="en-ID" sz="1600" b="0" i="0" dirty="0" err="1">
                <a:solidFill>
                  <a:srgbClr val="363635"/>
                </a:solidFill>
                <a:effectLst/>
                <a:latin typeface="+mj-lt"/>
              </a:rPr>
              <a:t>meminumnya</a:t>
            </a:r>
            <a:r>
              <a:rPr lang="en-ID" sz="1600" b="0" i="0" dirty="0">
                <a:solidFill>
                  <a:srgbClr val="363635"/>
                </a:solidFill>
                <a:effectLst/>
                <a:latin typeface="+mj-lt"/>
              </a:rPr>
              <a:t> dan </a:t>
            </a:r>
            <a:r>
              <a:rPr lang="en-ID" sz="1600" b="0" i="0" dirty="0" err="1">
                <a:solidFill>
                  <a:srgbClr val="363635"/>
                </a:solidFill>
                <a:effectLst/>
                <a:latin typeface="+mj-lt"/>
              </a:rPr>
              <a:t>ia</a:t>
            </a:r>
            <a:r>
              <a:rPr lang="en-ID" sz="1600" b="0" i="0" dirty="0">
                <a:solidFill>
                  <a:srgbClr val="363635"/>
                </a:solidFill>
                <a:effectLst/>
                <a:latin typeface="+mj-lt"/>
              </a:rPr>
              <a:t> </a:t>
            </a:r>
            <a:r>
              <a:rPr lang="en-ID" sz="1600" b="0" i="0" dirty="0" err="1">
                <a:solidFill>
                  <a:srgbClr val="363635"/>
                </a:solidFill>
                <a:effectLst/>
                <a:latin typeface="+mj-lt"/>
              </a:rPr>
              <a:t>dalam</a:t>
            </a:r>
            <a:r>
              <a:rPr lang="en-ID" sz="1600" b="0" i="0" dirty="0">
                <a:solidFill>
                  <a:srgbClr val="363635"/>
                </a:solidFill>
                <a:effectLst/>
                <a:latin typeface="+mj-lt"/>
              </a:rPr>
              <a:t> </a:t>
            </a:r>
            <a:r>
              <a:rPr lang="en-ID" sz="1600" b="0" i="0" dirty="0" err="1">
                <a:solidFill>
                  <a:srgbClr val="363635"/>
                </a:solidFill>
                <a:effectLst/>
                <a:latin typeface="+mj-lt"/>
              </a:rPr>
              <a:t>keadaan</a:t>
            </a:r>
            <a:r>
              <a:rPr lang="en-ID" sz="1600" b="0" i="0" dirty="0">
                <a:solidFill>
                  <a:srgbClr val="363635"/>
                </a:solidFill>
                <a:effectLst/>
                <a:latin typeface="+mj-lt"/>
              </a:rPr>
              <a:t> </a:t>
            </a:r>
            <a:r>
              <a:rPr lang="en-ID" sz="1600" b="0" i="0" dirty="0" err="1">
                <a:solidFill>
                  <a:srgbClr val="363635"/>
                </a:solidFill>
                <a:effectLst/>
                <a:latin typeface="+mj-lt"/>
              </a:rPr>
              <a:t>beriman</a:t>
            </a:r>
            <a:r>
              <a:rPr lang="en-ID" sz="1600" b="0" i="0" dirty="0">
                <a:solidFill>
                  <a:srgbClr val="363635"/>
                </a:solidFill>
                <a:effectLst/>
                <a:latin typeface="+mj-lt"/>
              </a:rPr>
              <a:t>, dan </a:t>
            </a:r>
            <a:r>
              <a:rPr lang="en-ID" sz="1600" b="0" i="0" dirty="0" err="1">
                <a:solidFill>
                  <a:srgbClr val="363635"/>
                </a:solidFill>
                <a:effectLst/>
                <a:latin typeface="+mj-lt"/>
              </a:rPr>
              <a:t>tidaklah</a:t>
            </a:r>
            <a:r>
              <a:rPr lang="en-ID" sz="1600" b="0" i="0" dirty="0">
                <a:solidFill>
                  <a:srgbClr val="363635"/>
                </a:solidFill>
                <a:effectLst/>
                <a:latin typeface="+mj-lt"/>
              </a:rPr>
              <a:t> </a:t>
            </a:r>
            <a:r>
              <a:rPr lang="en-ID" sz="1600" b="0" i="0" dirty="0" err="1">
                <a:solidFill>
                  <a:srgbClr val="363635"/>
                </a:solidFill>
                <a:effectLst/>
                <a:latin typeface="+mj-lt"/>
              </a:rPr>
              <a:t>dia</a:t>
            </a:r>
            <a:r>
              <a:rPr lang="en-ID" sz="1600" b="0" i="0" dirty="0">
                <a:solidFill>
                  <a:srgbClr val="363635"/>
                </a:solidFill>
                <a:effectLst/>
                <a:latin typeface="+mj-lt"/>
              </a:rPr>
              <a:t> </a:t>
            </a:r>
            <a:r>
              <a:rPr lang="en-ID" sz="1600" b="0" i="0" dirty="0" err="1">
                <a:solidFill>
                  <a:srgbClr val="363635"/>
                </a:solidFill>
                <a:effectLst/>
                <a:latin typeface="+mj-lt"/>
              </a:rPr>
              <a:t>membunuh</a:t>
            </a:r>
            <a:r>
              <a:rPr lang="en-ID" sz="1600" b="0" i="0" dirty="0">
                <a:solidFill>
                  <a:srgbClr val="363635"/>
                </a:solidFill>
                <a:effectLst/>
                <a:latin typeface="+mj-lt"/>
              </a:rPr>
              <a:t> </a:t>
            </a:r>
            <a:r>
              <a:rPr lang="en-ID" sz="1600" b="0" i="0" dirty="0" err="1">
                <a:solidFill>
                  <a:srgbClr val="363635"/>
                </a:solidFill>
                <a:effectLst/>
                <a:latin typeface="+mj-lt"/>
              </a:rPr>
              <a:t>sedang</a:t>
            </a:r>
            <a:r>
              <a:rPr lang="en-ID" sz="1600" b="0" i="0" dirty="0">
                <a:solidFill>
                  <a:srgbClr val="363635"/>
                </a:solidFill>
                <a:effectLst/>
                <a:latin typeface="+mj-lt"/>
              </a:rPr>
              <a:t> </a:t>
            </a:r>
            <a:r>
              <a:rPr lang="en-ID" sz="1600" b="0" i="0" dirty="0" err="1">
                <a:solidFill>
                  <a:srgbClr val="363635"/>
                </a:solidFill>
                <a:effectLst/>
                <a:latin typeface="+mj-lt"/>
              </a:rPr>
              <a:t>dia</a:t>
            </a:r>
            <a:r>
              <a:rPr lang="en-ID" sz="1600" b="0" i="0" dirty="0">
                <a:solidFill>
                  <a:srgbClr val="363635"/>
                </a:solidFill>
                <a:effectLst/>
                <a:latin typeface="+mj-lt"/>
              </a:rPr>
              <a:t> </a:t>
            </a:r>
            <a:r>
              <a:rPr lang="en-ID" sz="1600" b="0" i="0" dirty="0" err="1">
                <a:solidFill>
                  <a:srgbClr val="363635"/>
                </a:solidFill>
                <a:effectLst/>
                <a:latin typeface="+mj-lt"/>
              </a:rPr>
              <a:t>dalam</a:t>
            </a:r>
            <a:r>
              <a:rPr lang="en-ID" sz="1600" b="0" i="0" dirty="0">
                <a:solidFill>
                  <a:srgbClr val="363635"/>
                </a:solidFill>
                <a:effectLst/>
                <a:latin typeface="+mj-lt"/>
              </a:rPr>
              <a:t> </a:t>
            </a:r>
            <a:r>
              <a:rPr lang="en-ID" sz="1600" b="0" i="0" dirty="0" err="1">
                <a:solidFill>
                  <a:srgbClr val="363635"/>
                </a:solidFill>
                <a:effectLst/>
                <a:latin typeface="+mj-lt"/>
              </a:rPr>
              <a:t>keadaan</a:t>
            </a:r>
            <a:r>
              <a:rPr lang="en-ID" sz="1600" b="0" i="0" dirty="0">
                <a:solidFill>
                  <a:srgbClr val="363635"/>
                </a:solidFill>
                <a:effectLst/>
                <a:latin typeface="+mj-lt"/>
              </a:rPr>
              <a:t> </a:t>
            </a:r>
            <a:r>
              <a:rPr lang="en-ID" sz="1600" b="0" i="0" dirty="0" err="1">
                <a:solidFill>
                  <a:srgbClr val="363635"/>
                </a:solidFill>
                <a:effectLst/>
                <a:latin typeface="+mj-lt"/>
              </a:rPr>
              <a:t>beriman</a:t>
            </a:r>
            <a:r>
              <a:rPr lang="en-ID" sz="1600" b="0" i="0" dirty="0">
                <a:solidFill>
                  <a:srgbClr val="363635"/>
                </a:solidFill>
                <a:effectLst/>
                <a:latin typeface="+mj-lt"/>
              </a:rPr>
              <a:t>.“ (HR. Bukhari).</a:t>
            </a:r>
            <a:endParaRPr lang="en-ID" sz="1200" b="1" dirty="0">
              <a:latin typeface="+mj-lt"/>
              <a:cs typeface="Arabic Typesetting" panose="03020402040406030203" pitchFamily="66" charset="-78"/>
            </a:endParaRPr>
          </a:p>
        </p:txBody>
      </p:sp>
    </p:spTree>
    <p:extLst>
      <p:ext uri="{BB962C8B-B14F-4D97-AF65-F5344CB8AC3E}">
        <p14:creationId xmlns:p14="http://schemas.microsoft.com/office/powerpoint/2010/main" val="69102618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grpSp>
        <p:nvGrpSpPr>
          <p:cNvPr id="14" name="Google Shape;450;p51">
            <a:extLst>
              <a:ext uri="{FF2B5EF4-FFF2-40B4-BE49-F238E27FC236}">
                <a16:creationId xmlns:a16="http://schemas.microsoft.com/office/drawing/2014/main" xmlns="" id="{64DC3ECE-7978-6C8F-329A-6BA9FE563C9C}"/>
              </a:ext>
            </a:extLst>
          </p:cNvPr>
          <p:cNvGrpSpPr/>
          <p:nvPr/>
        </p:nvGrpSpPr>
        <p:grpSpPr>
          <a:xfrm rot="4789122">
            <a:off x="1083883" y="808181"/>
            <a:ext cx="4019813" cy="4685924"/>
            <a:chOff x="5116650" y="1046919"/>
            <a:chExt cx="3737636" cy="3990400"/>
          </a:xfrm>
        </p:grpSpPr>
        <p:sp>
          <p:nvSpPr>
            <p:cNvPr id="15" name="Google Shape;451;p51">
              <a:extLst>
                <a:ext uri="{FF2B5EF4-FFF2-40B4-BE49-F238E27FC236}">
                  <a16:creationId xmlns:a16="http://schemas.microsoft.com/office/drawing/2014/main" xmlns="" id="{0E2D05FE-A517-609A-A245-861BEB215CEF}"/>
                </a:ext>
              </a:extLst>
            </p:cNvPr>
            <p:cNvSpPr/>
            <p:nvPr/>
          </p:nvSpPr>
          <p:spPr>
            <a:xfrm rot="-10246657" flipH="1">
              <a:off x="5344276" y="1689573"/>
              <a:ext cx="3282385" cy="3104791"/>
            </a:xfrm>
            <a:custGeom>
              <a:avLst/>
              <a:gdLst/>
              <a:ahLst/>
              <a:cxnLst/>
              <a:rect l="l" t="t" r="r" b="b"/>
              <a:pathLst>
                <a:path w="15328" h="6441" extrusionOk="0">
                  <a:moveTo>
                    <a:pt x="15306" y="1"/>
                  </a:moveTo>
                  <a:cubicBezTo>
                    <a:pt x="15283" y="1"/>
                    <a:pt x="15247" y="7"/>
                    <a:pt x="15247" y="7"/>
                  </a:cubicBezTo>
                  <a:cubicBezTo>
                    <a:pt x="14224" y="7"/>
                    <a:pt x="8601" y="127"/>
                    <a:pt x="7590" y="127"/>
                  </a:cubicBezTo>
                  <a:cubicBezTo>
                    <a:pt x="6035" y="127"/>
                    <a:pt x="4054" y="60"/>
                    <a:pt x="2499" y="60"/>
                  </a:cubicBezTo>
                  <a:cubicBezTo>
                    <a:pt x="1959" y="60"/>
                    <a:pt x="1418" y="78"/>
                    <a:pt x="877" y="78"/>
                  </a:cubicBezTo>
                  <a:cubicBezTo>
                    <a:pt x="607" y="78"/>
                    <a:pt x="337" y="73"/>
                    <a:pt x="66" y="60"/>
                  </a:cubicBezTo>
                  <a:lnTo>
                    <a:pt x="66" y="60"/>
                  </a:lnTo>
                  <a:cubicBezTo>
                    <a:pt x="93" y="140"/>
                    <a:pt x="146" y="259"/>
                    <a:pt x="186" y="392"/>
                  </a:cubicBezTo>
                  <a:cubicBezTo>
                    <a:pt x="253" y="618"/>
                    <a:pt x="306" y="884"/>
                    <a:pt x="213" y="1030"/>
                  </a:cubicBezTo>
                  <a:cubicBezTo>
                    <a:pt x="186" y="1057"/>
                    <a:pt x="173" y="1084"/>
                    <a:pt x="160" y="1123"/>
                  </a:cubicBezTo>
                  <a:cubicBezTo>
                    <a:pt x="160" y="1190"/>
                    <a:pt x="226" y="1243"/>
                    <a:pt x="226" y="1310"/>
                  </a:cubicBezTo>
                  <a:cubicBezTo>
                    <a:pt x="226" y="1349"/>
                    <a:pt x="213" y="1403"/>
                    <a:pt x="186" y="1429"/>
                  </a:cubicBezTo>
                  <a:cubicBezTo>
                    <a:pt x="93" y="1615"/>
                    <a:pt x="93" y="1828"/>
                    <a:pt x="173" y="2001"/>
                  </a:cubicBezTo>
                  <a:cubicBezTo>
                    <a:pt x="213" y="2107"/>
                    <a:pt x="292" y="2214"/>
                    <a:pt x="253" y="2320"/>
                  </a:cubicBezTo>
                  <a:cubicBezTo>
                    <a:pt x="239" y="2386"/>
                    <a:pt x="186" y="2440"/>
                    <a:pt x="213" y="2506"/>
                  </a:cubicBezTo>
                  <a:cubicBezTo>
                    <a:pt x="226" y="2572"/>
                    <a:pt x="266" y="2586"/>
                    <a:pt x="279" y="2626"/>
                  </a:cubicBezTo>
                  <a:cubicBezTo>
                    <a:pt x="399" y="2825"/>
                    <a:pt x="0" y="2998"/>
                    <a:pt x="27" y="3224"/>
                  </a:cubicBezTo>
                  <a:cubicBezTo>
                    <a:pt x="27" y="3290"/>
                    <a:pt x="80" y="3343"/>
                    <a:pt x="80" y="3423"/>
                  </a:cubicBezTo>
                  <a:cubicBezTo>
                    <a:pt x="53" y="3543"/>
                    <a:pt x="53" y="3676"/>
                    <a:pt x="80" y="3795"/>
                  </a:cubicBezTo>
                  <a:cubicBezTo>
                    <a:pt x="120" y="3942"/>
                    <a:pt x="133" y="4088"/>
                    <a:pt x="120" y="4247"/>
                  </a:cubicBezTo>
                  <a:cubicBezTo>
                    <a:pt x="106" y="4327"/>
                    <a:pt x="106" y="4420"/>
                    <a:pt x="146" y="4500"/>
                  </a:cubicBezTo>
                  <a:cubicBezTo>
                    <a:pt x="199" y="4646"/>
                    <a:pt x="386" y="4753"/>
                    <a:pt x="346" y="4899"/>
                  </a:cubicBezTo>
                  <a:cubicBezTo>
                    <a:pt x="332" y="4939"/>
                    <a:pt x="306" y="4979"/>
                    <a:pt x="292" y="5018"/>
                  </a:cubicBezTo>
                  <a:cubicBezTo>
                    <a:pt x="253" y="5165"/>
                    <a:pt x="452" y="5284"/>
                    <a:pt x="412" y="5430"/>
                  </a:cubicBezTo>
                  <a:cubicBezTo>
                    <a:pt x="372" y="5537"/>
                    <a:pt x="186" y="5563"/>
                    <a:pt x="146" y="5683"/>
                  </a:cubicBezTo>
                  <a:cubicBezTo>
                    <a:pt x="106" y="5789"/>
                    <a:pt x="213" y="5909"/>
                    <a:pt x="133" y="5989"/>
                  </a:cubicBezTo>
                  <a:cubicBezTo>
                    <a:pt x="106" y="6015"/>
                    <a:pt x="80" y="6015"/>
                    <a:pt x="53" y="6042"/>
                  </a:cubicBezTo>
                  <a:cubicBezTo>
                    <a:pt x="40" y="6069"/>
                    <a:pt x="27" y="6162"/>
                    <a:pt x="40" y="6228"/>
                  </a:cubicBezTo>
                  <a:cubicBezTo>
                    <a:pt x="53" y="6295"/>
                    <a:pt x="160" y="6361"/>
                    <a:pt x="93" y="6414"/>
                  </a:cubicBezTo>
                  <a:cubicBezTo>
                    <a:pt x="173" y="6427"/>
                    <a:pt x="266" y="6441"/>
                    <a:pt x="346" y="6441"/>
                  </a:cubicBezTo>
                  <a:lnTo>
                    <a:pt x="14197" y="6441"/>
                  </a:lnTo>
                  <a:cubicBezTo>
                    <a:pt x="14038" y="5444"/>
                    <a:pt x="14676" y="3968"/>
                    <a:pt x="15327" y="7"/>
                  </a:cubicBezTo>
                  <a:cubicBezTo>
                    <a:pt x="15327" y="2"/>
                    <a:pt x="15318" y="1"/>
                    <a:pt x="15306" y="1"/>
                  </a:cubicBezTo>
                  <a:close/>
                </a:path>
              </a:pathLst>
            </a:custGeom>
            <a:solidFill>
              <a:schemeClr val="accent3">
                <a:lumMod val="40000"/>
                <a:lumOff val="60000"/>
              </a:scheme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452;p51">
              <a:extLst>
                <a:ext uri="{FF2B5EF4-FFF2-40B4-BE49-F238E27FC236}">
                  <a16:creationId xmlns:a16="http://schemas.microsoft.com/office/drawing/2014/main" xmlns="" id="{B739F7CA-2006-D64F-984D-EA2DFA43C56A}"/>
                </a:ext>
              </a:extLst>
            </p:cNvPr>
            <p:cNvSpPr/>
            <p:nvPr/>
          </p:nvSpPr>
          <p:spPr>
            <a:xfrm rot="4955023">
              <a:off x="5935846" y="1298161"/>
              <a:ext cx="1080078" cy="652824"/>
            </a:xfrm>
            <a:custGeom>
              <a:avLst/>
              <a:gdLst/>
              <a:ahLst/>
              <a:cxnLst/>
              <a:rect l="l" t="t" r="r" b="b"/>
              <a:pathLst>
                <a:path w="7326" h="4428" extrusionOk="0">
                  <a:moveTo>
                    <a:pt x="732" y="1"/>
                  </a:moveTo>
                  <a:lnTo>
                    <a:pt x="1" y="2115"/>
                  </a:lnTo>
                  <a:lnTo>
                    <a:pt x="6581" y="4428"/>
                  </a:lnTo>
                  <a:lnTo>
                    <a:pt x="7325" y="2301"/>
                  </a:lnTo>
                  <a:lnTo>
                    <a:pt x="732" y="1"/>
                  </a:lnTo>
                  <a:close/>
                </a:path>
              </a:pathLst>
            </a:custGeom>
            <a:solidFill>
              <a:srgbClr val="DABC95">
                <a:alpha val="55310"/>
              </a:srgb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 name="Google Shape;450;p51">
            <a:extLst>
              <a:ext uri="{FF2B5EF4-FFF2-40B4-BE49-F238E27FC236}">
                <a16:creationId xmlns:a16="http://schemas.microsoft.com/office/drawing/2014/main" xmlns="" id="{A4531D74-CB79-ED64-AB02-ECC3FA7259A8}"/>
              </a:ext>
            </a:extLst>
          </p:cNvPr>
          <p:cNvGrpSpPr/>
          <p:nvPr/>
        </p:nvGrpSpPr>
        <p:grpSpPr>
          <a:xfrm>
            <a:off x="2331487" y="1084026"/>
            <a:ext cx="6672118" cy="3664005"/>
            <a:chOff x="3439651" y="1084534"/>
            <a:chExt cx="5187010" cy="3709830"/>
          </a:xfrm>
        </p:grpSpPr>
        <p:sp>
          <p:nvSpPr>
            <p:cNvPr id="12" name="Google Shape;451;p51">
              <a:extLst>
                <a:ext uri="{FF2B5EF4-FFF2-40B4-BE49-F238E27FC236}">
                  <a16:creationId xmlns:a16="http://schemas.microsoft.com/office/drawing/2014/main" xmlns="" id="{28F1C8EB-7BB3-08C7-ACC5-8F7BDE77C5EF}"/>
                </a:ext>
              </a:extLst>
            </p:cNvPr>
            <p:cNvSpPr/>
            <p:nvPr/>
          </p:nvSpPr>
          <p:spPr>
            <a:xfrm rot="-10246657" flipH="1">
              <a:off x="5344276" y="1689573"/>
              <a:ext cx="3282385" cy="3104791"/>
            </a:xfrm>
            <a:custGeom>
              <a:avLst/>
              <a:gdLst/>
              <a:ahLst/>
              <a:cxnLst/>
              <a:rect l="l" t="t" r="r" b="b"/>
              <a:pathLst>
                <a:path w="15328" h="6441" extrusionOk="0">
                  <a:moveTo>
                    <a:pt x="15306" y="1"/>
                  </a:moveTo>
                  <a:cubicBezTo>
                    <a:pt x="15283" y="1"/>
                    <a:pt x="15247" y="7"/>
                    <a:pt x="15247" y="7"/>
                  </a:cubicBezTo>
                  <a:cubicBezTo>
                    <a:pt x="14224" y="7"/>
                    <a:pt x="8601" y="127"/>
                    <a:pt x="7590" y="127"/>
                  </a:cubicBezTo>
                  <a:cubicBezTo>
                    <a:pt x="6035" y="127"/>
                    <a:pt x="4054" y="60"/>
                    <a:pt x="2499" y="60"/>
                  </a:cubicBezTo>
                  <a:cubicBezTo>
                    <a:pt x="1959" y="60"/>
                    <a:pt x="1418" y="78"/>
                    <a:pt x="877" y="78"/>
                  </a:cubicBezTo>
                  <a:cubicBezTo>
                    <a:pt x="607" y="78"/>
                    <a:pt x="337" y="73"/>
                    <a:pt x="66" y="60"/>
                  </a:cubicBezTo>
                  <a:lnTo>
                    <a:pt x="66" y="60"/>
                  </a:lnTo>
                  <a:cubicBezTo>
                    <a:pt x="93" y="140"/>
                    <a:pt x="146" y="259"/>
                    <a:pt x="186" y="392"/>
                  </a:cubicBezTo>
                  <a:cubicBezTo>
                    <a:pt x="253" y="618"/>
                    <a:pt x="306" y="884"/>
                    <a:pt x="213" y="1030"/>
                  </a:cubicBezTo>
                  <a:cubicBezTo>
                    <a:pt x="186" y="1057"/>
                    <a:pt x="173" y="1084"/>
                    <a:pt x="160" y="1123"/>
                  </a:cubicBezTo>
                  <a:cubicBezTo>
                    <a:pt x="160" y="1190"/>
                    <a:pt x="226" y="1243"/>
                    <a:pt x="226" y="1310"/>
                  </a:cubicBezTo>
                  <a:cubicBezTo>
                    <a:pt x="226" y="1349"/>
                    <a:pt x="213" y="1403"/>
                    <a:pt x="186" y="1429"/>
                  </a:cubicBezTo>
                  <a:cubicBezTo>
                    <a:pt x="93" y="1615"/>
                    <a:pt x="93" y="1828"/>
                    <a:pt x="173" y="2001"/>
                  </a:cubicBezTo>
                  <a:cubicBezTo>
                    <a:pt x="213" y="2107"/>
                    <a:pt x="292" y="2214"/>
                    <a:pt x="253" y="2320"/>
                  </a:cubicBezTo>
                  <a:cubicBezTo>
                    <a:pt x="239" y="2386"/>
                    <a:pt x="186" y="2440"/>
                    <a:pt x="213" y="2506"/>
                  </a:cubicBezTo>
                  <a:cubicBezTo>
                    <a:pt x="226" y="2572"/>
                    <a:pt x="266" y="2586"/>
                    <a:pt x="279" y="2626"/>
                  </a:cubicBezTo>
                  <a:cubicBezTo>
                    <a:pt x="399" y="2825"/>
                    <a:pt x="0" y="2998"/>
                    <a:pt x="27" y="3224"/>
                  </a:cubicBezTo>
                  <a:cubicBezTo>
                    <a:pt x="27" y="3290"/>
                    <a:pt x="80" y="3343"/>
                    <a:pt x="80" y="3423"/>
                  </a:cubicBezTo>
                  <a:cubicBezTo>
                    <a:pt x="53" y="3543"/>
                    <a:pt x="53" y="3676"/>
                    <a:pt x="80" y="3795"/>
                  </a:cubicBezTo>
                  <a:cubicBezTo>
                    <a:pt x="120" y="3942"/>
                    <a:pt x="133" y="4088"/>
                    <a:pt x="120" y="4247"/>
                  </a:cubicBezTo>
                  <a:cubicBezTo>
                    <a:pt x="106" y="4327"/>
                    <a:pt x="106" y="4420"/>
                    <a:pt x="146" y="4500"/>
                  </a:cubicBezTo>
                  <a:cubicBezTo>
                    <a:pt x="199" y="4646"/>
                    <a:pt x="386" y="4753"/>
                    <a:pt x="346" y="4899"/>
                  </a:cubicBezTo>
                  <a:cubicBezTo>
                    <a:pt x="332" y="4939"/>
                    <a:pt x="306" y="4979"/>
                    <a:pt x="292" y="5018"/>
                  </a:cubicBezTo>
                  <a:cubicBezTo>
                    <a:pt x="253" y="5165"/>
                    <a:pt x="452" y="5284"/>
                    <a:pt x="412" y="5430"/>
                  </a:cubicBezTo>
                  <a:cubicBezTo>
                    <a:pt x="372" y="5537"/>
                    <a:pt x="186" y="5563"/>
                    <a:pt x="146" y="5683"/>
                  </a:cubicBezTo>
                  <a:cubicBezTo>
                    <a:pt x="106" y="5789"/>
                    <a:pt x="213" y="5909"/>
                    <a:pt x="133" y="5989"/>
                  </a:cubicBezTo>
                  <a:cubicBezTo>
                    <a:pt x="106" y="6015"/>
                    <a:pt x="80" y="6015"/>
                    <a:pt x="53" y="6042"/>
                  </a:cubicBezTo>
                  <a:cubicBezTo>
                    <a:pt x="40" y="6069"/>
                    <a:pt x="27" y="6162"/>
                    <a:pt x="40" y="6228"/>
                  </a:cubicBezTo>
                  <a:cubicBezTo>
                    <a:pt x="53" y="6295"/>
                    <a:pt x="160" y="6361"/>
                    <a:pt x="93" y="6414"/>
                  </a:cubicBezTo>
                  <a:cubicBezTo>
                    <a:pt x="173" y="6427"/>
                    <a:pt x="266" y="6441"/>
                    <a:pt x="346" y="6441"/>
                  </a:cubicBezTo>
                  <a:lnTo>
                    <a:pt x="14197" y="6441"/>
                  </a:lnTo>
                  <a:cubicBezTo>
                    <a:pt x="14038" y="5444"/>
                    <a:pt x="14676" y="3968"/>
                    <a:pt x="15327" y="7"/>
                  </a:cubicBezTo>
                  <a:cubicBezTo>
                    <a:pt x="15327" y="2"/>
                    <a:pt x="15318" y="1"/>
                    <a:pt x="15306" y="1"/>
                  </a:cubicBezTo>
                  <a:close/>
                </a:path>
              </a:pathLst>
            </a:custGeom>
            <a:solidFill>
              <a:schemeClr val="accent3"/>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452;p51">
              <a:extLst>
                <a:ext uri="{FF2B5EF4-FFF2-40B4-BE49-F238E27FC236}">
                  <a16:creationId xmlns:a16="http://schemas.microsoft.com/office/drawing/2014/main" xmlns="" id="{9AFB92AD-75B2-526E-5B64-559F30B10C35}"/>
                </a:ext>
              </a:extLst>
            </p:cNvPr>
            <p:cNvSpPr/>
            <p:nvPr/>
          </p:nvSpPr>
          <p:spPr>
            <a:xfrm rot="4955023">
              <a:off x="5935846" y="1298161"/>
              <a:ext cx="1080078" cy="652824"/>
            </a:xfrm>
            <a:custGeom>
              <a:avLst/>
              <a:gdLst/>
              <a:ahLst/>
              <a:cxnLst/>
              <a:rect l="l" t="t" r="r" b="b"/>
              <a:pathLst>
                <a:path w="7326" h="4428" extrusionOk="0">
                  <a:moveTo>
                    <a:pt x="732" y="1"/>
                  </a:moveTo>
                  <a:lnTo>
                    <a:pt x="1" y="2115"/>
                  </a:lnTo>
                  <a:lnTo>
                    <a:pt x="6581" y="4428"/>
                  </a:lnTo>
                  <a:lnTo>
                    <a:pt x="7325" y="2301"/>
                  </a:lnTo>
                  <a:lnTo>
                    <a:pt x="732" y="1"/>
                  </a:lnTo>
                  <a:close/>
                </a:path>
              </a:pathLst>
            </a:custGeom>
            <a:solidFill>
              <a:srgbClr val="DABC95">
                <a:alpha val="55310"/>
              </a:srgb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452;p51">
              <a:extLst>
                <a:ext uri="{FF2B5EF4-FFF2-40B4-BE49-F238E27FC236}">
                  <a16:creationId xmlns:a16="http://schemas.microsoft.com/office/drawing/2014/main" xmlns="" id="{0BDD479C-24D3-B59E-A11F-354A7B43AB84}"/>
                </a:ext>
              </a:extLst>
            </p:cNvPr>
            <p:cNvSpPr/>
            <p:nvPr/>
          </p:nvSpPr>
          <p:spPr>
            <a:xfrm rot="4955023">
              <a:off x="3226024" y="1298162"/>
              <a:ext cx="1080078" cy="652824"/>
            </a:xfrm>
            <a:custGeom>
              <a:avLst/>
              <a:gdLst/>
              <a:ahLst/>
              <a:cxnLst/>
              <a:rect l="l" t="t" r="r" b="b"/>
              <a:pathLst>
                <a:path w="7326" h="4428" extrusionOk="0">
                  <a:moveTo>
                    <a:pt x="732" y="1"/>
                  </a:moveTo>
                  <a:lnTo>
                    <a:pt x="1" y="2115"/>
                  </a:lnTo>
                  <a:lnTo>
                    <a:pt x="6581" y="4428"/>
                  </a:lnTo>
                  <a:lnTo>
                    <a:pt x="7325" y="2301"/>
                  </a:lnTo>
                  <a:lnTo>
                    <a:pt x="732" y="1"/>
                  </a:lnTo>
                  <a:close/>
                </a:path>
              </a:pathLst>
            </a:custGeom>
            <a:solidFill>
              <a:srgbClr val="DABC95">
                <a:alpha val="55310"/>
              </a:srgbClr>
            </a:solidFill>
            <a:ln>
              <a:noFill/>
            </a:ln>
            <a:effectLst>
              <a:outerShdw blurRad="57150" dist="19050" dir="5400000" algn="bl" rotWithShape="0">
                <a:schemeClr val="accent2">
                  <a:alpha val="50000"/>
                </a:scheme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TextBox 7">
            <a:extLst>
              <a:ext uri="{FF2B5EF4-FFF2-40B4-BE49-F238E27FC236}">
                <a16:creationId xmlns:a16="http://schemas.microsoft.com/office/drawing/2014/main" xmlns="" id="{DE315202-6C86-AB98-DF2C-F03AAFB7BA0B}"/>
              </a:ext>
            </a:extLst>
          </p:cNvPr>
          <p:cNvSpPr txBox="1"/>
          <p:nvPr/>
        </p:nvSpPr>
        <p:spPr>
          <a:xfrm>
            <a:off x="1242650" y="1764331"/>
            <a:ext cx="3352800" cy="2646878"/>
          </a:xfrm>
          <a:prstGeom prst="rect">
            <a:avLst/>
          </a:prstGeom>
          <a:no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Allah</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melarang</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kita</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mendekati</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zina.</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Larangan</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mendekati</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zina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merupakan</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tindakan</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agar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tidak</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terjerumus</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pada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perzinaan</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Perbuatan</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zina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adalah</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perbuatan</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yang sangat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keji</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dan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buruk</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Perbuatan</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mendekati</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zina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termasuk</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kategori</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pergaulan</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ID"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bebas</a:t>
            </a:r>
            <a:r>
              <a:rPr kumimoji="0" lang="en-ID"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sp>
        <p:nvSpPr>
          <p:cNvPr id="20" name="TextBox 19">
            <a:extLst>
              <a:ext uri="{FF2B5EF4-FFF2-40B4-BE49-F238E27FC236}">
                <a16:creationId xmlns:a16="http://schemas.microsoft.com/office/drawing/2014/main" xmlns="" id="{0282BDC3-20CB-0740-2555-34212E6F61F5}"/>
              </a:ext>
            </a:extLst>
          </p:cNvPr>
          <p:cNvSpPr txBox="1"/>
          <p:nvPr/>
        </p:nvSpPr>
        <p:spPr>
          <a:xfrm>
            <a:off x="4979258" y="1960406"/>
            <a:ext cx="4070843" cy="25545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Nabi Muhammad Saw.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menjelaskan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bahwa</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orang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beriman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tidak</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melakukan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perbuatan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zina.</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Perbuatan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zina dan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meminum</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khamar</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termasuk</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dalam</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pergaulan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bebas</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Cara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menjauhi</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perbuatan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terlarang</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tersebut</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dengan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memegang</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teguh</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keimanan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dan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istikamah</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dalam</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menjalankan</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perintah</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Allah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Swt</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dan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mejauhi</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larangannya</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 </a:t>
            </a:r>
          </a:p>
        </p:txBody>
      </p:sp>
      <p:sp>
        <p:nvSpPr>
          <p:cNvPr id="9" name="TextBox 8">
            <a:extLst>
              <a:ext uri="{FF2B5EF4-FFF2-40B4-BE49-F238E27FC236}">
                <a16:creationId xmlns:a16="http://schemas.microsoft.com/office/drawing/2014/main" xmlns="" id="{56593CFB-C816-07C5-6D75-775FFA2A5B67}"/>
              </a:ext>
            </a:extLst>
          </p:cNvPr>
          <p:cNvSpPr txBox="1"/>
          <p:nvPr/>
        </p:nvSpPr>
        <p:spPr>
          <a:xfrm>
            <a:off x="1324765" y="946107"/>
            <a:ext cx="2821182"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b="1" i="0" u="none" strike="noStrike" kern="0" cap="none" spc="30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Q.S. Al-</a:t>
            </a:r>
            <a:r>
              <a:rPr kumimoji="0" lang="en-US" b="1" i="0" u="none" strike="noStrike" kern="0" cap="none" spc="30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a:rPr>
              <a:t>Isra</a:t>
            </a:r>
            <a:r>
              <a:rPr kumimoji="0" lang="en-US" b="1" i="0" u="none" strike="noStrike" kern="0" cap="none" spc="30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’/7: 32</a:t>
            </a:r>
            <a:endParaRPr kumimoji="0" lang="en-ID" b="1" i="0" u="none" strike="noStrike" kern="0" cap="none" spc="30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sp>
        <p:nvSpPr>
          <p:cNvPr id="22" name="TextBox 21">
            <a:extLst>
              <a:ext uri="{FF2B5EF4-FFF2-40B4-BE49-F238E27FC236}">
                <a16:creationId xmlns:a16="http://schemas.microsoft.com/office/drawing/2014/main" xmlns="" id="{0EFC8CD4-A9DF-2C85-859A-7202ADD78C28}"/>
              </a:ext>
            </a:extLst>
          </p:cNvPr>
          <p:cNvSpPr txBox="1"/>
          <p:nvPr/>
        </p:nvSpPr>
        <p:spPr>
          <a:xfrm>
            <a:off x="5345950" y="986159"/>
            <a:ext cx="2821182"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Hadis Riwayat Bukhari</a:t>
            </a:r>
            <a:endParaRPr kumimoji="0" lang="en-ID"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pic>
        <p:nvPicPr>
          <p:cNvPr id="17" name="Picture 16">
            <a:extLst>
              <a:ext uri="{FF2B5EF4-FFF2-40B4-BE49-F238E27FC236}">
                <a16:creationId xmlns:a16="http://schemas.microsoft.com/office/drawing/2014/main" xmlns="" id="{CD6ECF97-FC89-DBE8-4C8C-4787270C9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9" name="TextBox 18">
            <a:extLst>
              <a:ext uri="{FF2B5EF4-FFF2-40B4-BE49-F238E27FC236}">
                <a16:creationId xmlns:a16="http://schemas.microsoft.com/office/drawing/2014/main" xmlns="" id="{55C6D3D4-9A91-55F9-0ACC-837AF06A9C4A}"/>
              </a:ext>
            </a:extLst>
          </p:cNvPr>
          <p:cNvSpPr txBox="1"/>
          <p:nvPr/>
        </p:nvSpPr>
        <p:spPr>
          <a:xfrm>
            <a:off x="609600" y="137151"/>
            <a:ext cx="5029200" cy="400110"/>
          </a:xfrm>
          <a:prstGeom prst="rect">
            <a:avLst/>
          </a:prstGeom>
          <a:ln/>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sz="2000" b="1" spc="300" dirty="0">
                <a:latin typeface="+mj-lt"/>
              </a:rPr>
              <a:t>Isi </a:t>
            </a:r>
            <a:r>
              <a:rPr lang="en-US" sz="2000" b="1" spc="300" dirty="0" err="1">
                <a:latin typeface="+mj-lt"/>
              </a:rPr>
              <a:t>Kandungan</a:t>
            </a:r>
            <a:r>
              <a:rPr lang="en-US" sz="2000" b="1" spc="300" dirty="0">
                <a:latin typeface="+mj-lt"/>
              </a:rPr>
              <a:t> Ayat dan </a:t>
            </a:r>
            <a:r>
              <a:rPr lang="en-US" sz="2000" b="1" spc="300" dirty="0" err="1">
                <a:latin typeface="+mj-lt"/>
              </a:rPr>
              <a:t>Hadist</a:t>
            </a:r>
            <a:r>
              <a:rPr lang="en-US" sz="2000" b="1" spc="300" dirty="0">
                <a:latin typeface="+mj-lt"/>
              </a:rPr>
              <a:t> </a:t>
            </a:r>
            <a:endParaRPr lang="en-ID" sz="2000" b="1" spc="3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grpSp>
        <p:nvGrpSpPr>
          <p:cNvPr id="4" name="Group 3"/>
          <p:cNvGrpSpPr/>
          <p:nvPr/>
        </p:nvGrpSpPr>
        <p:grpSpPr>
          <a:xfrm>
            <a:off x="152400" y="133350"/>
            <a:ext cx="10515600" cy="719269"/>
            <a:chOff x="152400" y="133350"/>
            <a:chExt cx="5622924" cy="719269"/>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133350"/>
              <a:ext cx="3343275" cy="719269"/>
            </a:xfrm>
            <a:prstGeom prst="rect">
              <a:avLst/>
            </a:prstGeom>
          </p:spPr>
        </p:pic>
        <p:sp>
          <p:nvSpPr>
            <p:cNvPr id="2" name="TextBox 1">
              <a:extLst>
                <a:ext uri="{FF2B5EF4-FFF2-40B4-BE49-F238E27FC236}">
                  <a16:creationId xmlns:a16="http://schemas.microsoft.com/office/drawing/2014/main" xmlns="" id="{343B2B88-9615-DC9B-03A6-8A8425ED6EAB}"/>
                </a:ext>
              </a:extLst>
            </p:cNvPr>
            <p:cNvSpPr txBox="1"/>
            <p:nvPr/>
          </p:nvSpPr>
          <p:spPr>
            <a:xfrm>
              <a:off x="898523" y="262151"/>
              <a:ext cx="4876801" cy="461665"/>
            </a:xfrm>
            <a:prstGeom prst="rect">
              <a:avLst/>
            </a:prstGeom>
            <a:noFill/>
          </p:spPr>
          <p:txBody>
            <a:bodyPr wrap="square" rtlCol="0">
              <a:spAutoFit/>
            </a:bodyPr>
            <a:lstStyle/>
            <a:p>
              <a:r>
                <a:rPr lang="en-US" sz="2400" b="1" spc="300" dirty="0" err="1">
                  <a:solidFill>
                    <a:srgbClr val="C00000"/>
                  </a:solidFill>
                  <a:latin typeface="+mj-lt"/>
                </a:rPr>
                <a:t>Larangan</a:t>
              </a:r>
              <a:r>
                <a:rPr lang="en-US" sz="2400" b="1" spc="300" dirty="0">
                  <a:solidFill>
                    <a:srgbClr val="C00000"/>
                  </a:solidFill>
                  <a:latin typeface="+mj-lt"/>
                </a:rPr>
                <a:t> </a:t>
              </a:r>
              <a:r>
                <a:rPr lang="en-US" sz="2400" b="1" spc="300" dirty="0" err="1">
                  <a:solidFill>
                    <a:srgbClr val="C00000"/>
                  </a:solidFill>
                  <a:latin typeface="+mj-lt"/>
                </a:rPr>
                <a:t>Pergaulan</a:t>
              </a:r>
              <a:r>
                <a:rPr lang="en-US" sz="2400" b="1" spc="300" dirty="0">
                  <a:solidFill>
                    <a:srgbClr val="C00000"/>
                  </a:solidFill>
                  <a:latin typeface="+mj-lt"/>
                </a:rPr>
                <a:t> </a:t>
              </a:r>
              <a:r>
                <a:rPr lang="en-US" sz="2400" b="1" spc="300" dirty="0" err="1">
                  <a:solidFill>
                    <a:srgbClr val="C00000"/>
                  </a:solidFill>
                  <a:latin typeface="+mj-lt"/>
                </a:rPr>
                <a:t>Bebas</a:t>
              </a:r>
              <a:r>
                <a:rPr lang="en-US" sz="2400" b="1" spc="300" dirty="0">
                  <a:solidFill>
                    <a:srgbClr val="C00000"/>
                  </a:solidFill>
                  <a:latin typeface="+mj-lt"/>
                </a:rPr>
                <a:t>  </a:t>
              </a:r>
              <a:endParaRPr lang="en-ID" sz="2400" b="1" spc="300" dirty="0">
                <a:solidFill>
                  <a:srgbClr val="C00000"/>
                </a:solidFill>
                <a:latin typeface="+mj-lt"/>
              </a:endParaRPr>
            </a:p>
          </p:txBody>
        </p:sp>
      </p:grpSp>
      <p:sp>
        <p:nvSpPr>
          <p:cNvPr id="5" name="Rectangle 4"/>
          <p:cNvSpPr/>
          <p:nvPr/>
        </p:nvSpPr>
        <p:spPr>
          <a:xfrm>
            <a:off x="472550" y="1047750"/>
            <a:ext cx="1820883" cy="400110"/>
          </a:xfrm>
          <a:prstGeom prst="rect">
            <a:avLst/>
          </a:prstGeom>
        </p:spPr>
        <p:txBody>
          <a:bodyPr wrap="none">
            <a:spAutoFit/>
          </a:bodyPr>
          <a:lstStyle/>
          <a:p>
            <a:pPr algn="ctr"/>
            <a:r>
              <a:rPr lang="en-US" sz="2000" b="1" spc="300" dirty="0" err="1">
                <a:solidFill>
                  <a:srgbClr val="005C4A"/>
                </a:solidFill>
              </a:rPr>
              <a:t>Pengertian</a:t>
            </a:r>
            <a:r>
              <a:rPr lang="en-US" sz="2000" b="1" spc="300" dirty="0">
                <a:solidFill>
                  <a:srgbClr val="005C4A"/>
                </a:solidFill>
              </a:rPr>
              <a:t> </a:t>
            </a:r>
          </a:p>
        </p:txBody>
      </p:sp>
      <p:sp>
        <p:nvSpPr>
          <p:cNvPr id="7" name="Rectangle 6"/>
          <p:cNvSpPr/>
          <p:nvPr/>
        </p:nvSpPr>
        <p:spPr>
          <a:xfrm>
            <a:off x="472550" y="2688813"/>
            <a:ext cx="2643843" cy="707886"/>
          </a:xfrm>
          <a:prstGeom prst="rect">
            <a:avLst/>
          </a:prstGeom>
        </p:spPr>
        <p:txBody>
          <a:bodyPr wrap="square">
            <a:spAutoFit/>
          </a:bodyPr>
          <a:lstStyle/>
          <a:p>
            <a:r>
              <a:rPr lang="en-US" sz="2000" b="1" spc="300" dirty="0" err="1">
                <a:solidFill>
                  <a:srgbClr val="005C4A"/>
                </a:solidFill>
                <a:latin typeface="+mj-lt"/>
              </a:rPr>
              <a:t>Ciri-Ciri</a:t>
            </a:r>
            <a:r>
              <a:rPr lang="en-US" sz="2000" b="1" spc="300" dirty="0">
                <a:solidFill>
                  <a:srgbClr val="005C4A"/>
                </a:solidFill>
                <a:latin typeface="+mj-lt"/>
              </a:rPr>
              <a:t> </a:t>
            </a:r>
            <a:r>
              <a:rPr lang="en-US" sz="2000" b="1" spc="300" dirty="0" err="1">
                <a:solidFill>
                  <a:srgbClr val="005C4A"/>
                </a:solidFill>
                <a:latin typeface="+mj-lt"/>
              </a:rPr>
              <a:t>Pergaulan</a:t>
            </a:r>
            <a:r>
              <a:rPr lang="en-US" sz="2000" b="1" spc="300" dirty="0">
                <a:solidFill>
                  <a:srgbClr val="005C4A"/>
                </a:solidFill>
                <a:latin typeface="+mj-lt"/>
              </a:rPr>
              <a:t> </a:t>
            </a:r>
            <a:r>
              <a:rPr lang="en-US" sz="2000" b="1" spc="300" dirty="0" err="1">
                <a:solidFill>
                  <a:srgbClr val="005C4A"/>
                </a:solidFill>
                <a:latin typeface="+mj-lt"/>
              </a:rPr>
              <a:t>Bebas</a:t>
            </a:r>
            <a:endParaRPr lang="en-US" sz="2000" b="1" spc="300" dirty="0">
              <a:solidFill>
                <a:srgbClr val="005C4A"/>
              </a:solidFill>
              <a:latin typeface="+mj-lt"/>
            </a:endParaRPr>
          </a:p>
        </p:txBody>
      </p:sp>
      <p:sp>
        <p:nvSpPr>
          <p:cNvPr id="13" name="Google Shape;457;p46">
            <a:extLst>
              <a:ext uri="{FF2B5EF4-FFF2-40B4-BE49-F238E27FC236}">
                <a16:creationId xmlns:a16="http://schemas.microsoft.com/office/drawing/2014/main" xmlns="" id="{75043973-3F3B-80BB-A0AD-704AF980C842}"/>
              </a:ext>
            </a:extLst>
          </p:cNvPr>
          <p:cNvSpPr txBox="1">
            <a:spLocks/>
          </p:cNvSpPr>
          <p:nvPr/>
        </p:nvSpPr>
        <p:spPr>
          <a:xfrm>
            <a:off x="3278580" y="920051"/>
            <a:ext cx="4874820" cy="628299"/>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600"/>
              </a:spcAft>
              <a:buFont typeface="Arial" pitchFamily="34" charset="0"/>
              <a:buNone/>
            </a:pPr>
            <a:r>
              <a:rPr lang="en-US" sz="1600" b="1" dirty="0"/>
              <a:t>Bahasa</a:t>
            </a:r>
            <a:r>
              <a:rPr lang="en-US" sz="1600" dirty="0"/>
              <a:t>: </a:t>
            </a:r>
            <a:r>
              <a:rPr lang="en-US" sz="1600" dirty="0" err="1"/>
              <a:t>diambil</a:t>
            </a:r>
            <a:r>
              <a:rPr lang="en-US" sz="1600" dirty="0"/>
              <a:t> </a:t>
            </a:r>
            <a:r>
              <a:rPr lang="en-US" sz="1600" dirty="0" err="1"/>
              <a:t>dari</a:t>
            </a:r>
            <a:r>
              <a:rPr lang="en-US" sz="1600" dirty="0"/>
              <a:t> kata </a:t>
            </a:r>
            <a:r>
              <a:rPr lang="en-US" sz="1600" dirty="0" err="1"/>
              <a:t>pergaulan</a:t>
            </a:r>
            <a:r>
              <a:rPr lang="en-US" sz="1600" dirty="0"/>
              <a:t> dan </a:t>
            </a:r>
            <a:r>
              <a:rPr lang="en-US" sz="1600" dirty="0" err="1"/>
              <a:t>bebas</a:t>
            </a:r>
            <a:r>
              <a:rPr lang="en-US" sz="1600" dirty="0"/>
              <a:t>. </a:t>
            </a:r>
            <a:r>
              <a:rPr lang="en-US" sz="1600" b="1" dirty="0" err="1"/>
              <a:t>Pergaulan</a:t>
            </a:r>
            <a:r>
              <a:rPr lang="en-US" sz="1600" dirty="0"/>
              <a:t>: proses </a:t>
            </a:r>
            <a:r>
              <a:rPr lang="en-US" sz="1600" dirty="0" err="1"/>
              <a:t>interaksi</a:t>
            </a:r>
            <a:r>
              <a:rPr lang="en-US" sz="1600" dirty="0"/>
              <a:t> </a:t>
            </a:r>
            <a:r>
              <a:rPr lang="en-US" sz="1600" dirty="0" err="1"/>
              <a:t>antara</a:t>
            </a:r>
            <a:r>
              <a:rPr lang="en-US" sz="1600" dirty="0"/>
              <a:t> </a:t>
            </a:r>
            <a:r>
              <a:rPr lang="en-US" sz="1600" dirty="0" err="1"/>
              <a:t>satu</a:t>
            </a:r>
            <a:r>
              <a:rPr lang="en-US" sz="1600" dirty="0"/>
              <a:t> </a:t>
            </a:r>
            <a:r>
              <a:rPr lang="en-US" sz="1600" dirty="0" err="1"/>
              <a:t>individu</a:t>
            </a:r>
            <a:r>
              <a:rPr lang="en-US" sz="1600" dirty="0"/>
              <a:t> </a:t>
            </a:r>
            <a:r>
              <a:rPr lang="en-US" sz="1600" dirty="0" err="1"/>
              <a:t>dengan</a:t>
            </a:r>
            <a:r>
              <a:rPr lang="en-US" sz="1600" dirty="0"/>
              <a:t> </a:t>
            </a:r>
            <a:r>
              <a:rPr lang="en-US" sz="1600" dirty="0" err="1"/>
              <a:t>individu</a:t>
            </a:r>
            <a:r>
              <a:rPr lang="en-US" sz="1600" dirty="0"/>
              <a:t> lain. </a:t>
            </a:r>
            <a:r>
              <a:rPr lang="en-US" sz="1600" b="1" dirty="0" err="1"/>
              <a:t>Bebas</a:t>
            </a:r>
            <a:r>
              <a:rPr lang="en-US" sz="1600" b="1" dirty="0"/>
              <a:t>:</a:t>
            </a:r>
            <a:r>
              <a:rPr lang="en-US" sz="1600" dirty="0"/>
              <a:t> </a:t>
            </a:r>
            <a:r>
              <a:rPr lang="en-US" sz="1600" dirty="0" err="1"/>
              <a:t>Terlepas</a:t>
            </a:r>
            <a:r>
              <a:rPr lang="en-US" sz="1600" dirty="0"/>
              <a:t> </a:t>
            </a:r>
            <a:r>
              <a:rPr lang="en-US" sz="1600" dirty="0" err="1"/>
              <a:t>dari</a:t>
            </a:r>
            <a:r>
              <a:rPr lang="en-US" sz="1600" dirty="0"/>
              <a:t> </a:t>
            </a:r>
            <a:r>
              <a:rPr lang="en-US" sz="1600" dirty="0" err="1"/>
              <a:t>kewajiban</a:t>
            </a:r>
            <a:r>
              <a:rPr lang="en-US" sz="1600" dirty="0"/>
              <a:t>, </a:t>
            </a:r>
            <a:r>
              <a:rPr lang="en-US" sz="1600" dirty="0" err="1"/>
              <a:t>aturan</a:t>
            </a:r>
            <a:r>
              <a:rPr lang="en-US" sz="1600" dirty="0"/>
              <a:t>. dan </a:t>
            </a:r>
            <a:r>
              <a:rPr lang="en-US" sz="1600" dirty="0" err="1"/>
              <a:t>norma</a:t>
            </a:r>
            <a:r>
              <a:rPr lang="en-US" sz="1600" b="1" dirty="0"/>
              <a:t>.      </a:t>
            </a:r>
            <a:r>
              <a:rPr lang="en-US" sz="1600" b="1" dirty="0" err="1"/>
              <a:t>Istilah</a:t>
            </a:r>
            <a:r>
              <a:rPr lang="en-US" sz="1600" b="1" dirty="0"/>
              <a:t>:  </a:t>
            </a:r>
            <a:r>
              <a:rPr lang="en-US" sz="1600" dirty="0" err="1"/>
              <a:t>bentuk</a:t>
            </a:r>
            <a:r>
              <a:rPr lang="en-US" sz="1600" dirty="0"/>
              <a:t> </a:t>
            </a:r>
            <a:r>
              <a:rPr lang="en-US" sz="1600" dirty="0" err="1"/>
              <a:t>perilaku</a:t>
            </a:r>
            <a:r>
              <a:rPr lang="en-US" sz="1600" dirty="0"/>
              <a:t> </a:t>
            </a:r>
            <a:r>
              <a:rPr lang="en-US" sz="1600" dirty="0" err="1"/>
              <a:t>menyimpang</a:t>
            </a:r>
            <a:r>
              <a:rPr lang="en-US" sz="1600" dirty="0"/>
              <a:t> yang </a:t>
            </a:r>
            <a:r>
              <a:rPr lang="en-US" sz="1600" dirty="0" err="1"/>
              <a:t>melewati</a:t>
            </a:r>
            <a:r>
              <a:rPr lang="en-US" sz="1600" dirty="0"/>
              <a:t> </a:t>
            </a:r>
            <a:r>
              <a:rPr lang="en-US" sz="1600" dirty="0" err="1"/>
              <a:t>batas</a:t>
            </a:r>
            <a:r>
              <a:rPr lang="en-US" sz="1600" dirty="0"/>
              <a:t> </a:t>
            </a:r>
            <a:r>
              <a:rPr lang="en-US" sz="1600" dirty="0" err="1"/>
              <a:t>norma</a:t>
            </a:r>
            <a:r>
              <a:rPr lang="en-US" sz="1600" dirty="0"/>
              <a:t> dan </a:t>
            </a:r>
            <a:r>
              <a:rPr lang="en-US" sz="1600" dirty="0" err="1"/>
              <a:t>kewajiban</a:t>
            </a:r>
            <a:r>
              <a:rPr lang="en-US" sz="1600" dirty="0"/>
              <a:t>.</a:t>
            </a:r>
          </a:p>
        </p:txBody>
      </p:sp>
      <p:sp>
        <p:nvSpPr>
          <p:cNvPr id="14" name="TextBox 13">
            <a:extLst>
              <a:ext uri="{FF2B5EF4-FFF2-40B4-BE49-F238E27FC236}">
                <a16:creationId xmlns:a16="http://schemas.microsoft.com/office/drawing/2014/main" xmlns="" id="{675994E8-C255-C2D0-4085-8A6AEF30222F}"/>
              </a:ext>
            </a:extLst>
          </p:cNvPr>
          <p:cNvSpPr txBox="1"/>
          <p:nvPr/>
        </p:nvSpPr>
        <p:spPr>
          <a:xfrm>
            <a:off x="3048000" y="2376946"/>
            <a:ext cx="3464881" cy="2585323"/>
          </a:xfrm>
          <a:prstGeom prst="rect">
            <a:avLst/>
          </a:prstGeom>
          <a:noFill/>
        </p:spPr>
        <p:txBody>
          <a:bodyPr wrap="square">
            <a:spAutoFit/>
          </a:bodyPr>
          <a:lstStyle/>
          <a:p>
            <a:pPr marL="285750" indent="-285750">
              <a:buFont typeface="Arial" panose="020B0604020202020204" pitchFamily="34" charset="0"/>
              <a:buChar char="•"/>
            </a:pPr>
            <a:r>
              <a:rPr lang="en-US" sz="1600" dirty="0" err="1"/>
              <a:t>Perbuatan</a:t>
            </a:r>
            <a:r>
              <a:rPr lang="en-US" sz="1600" dirty="0"/>
              <a:t> </a:t>
            </a:r>
            <a:r>
              <a:rPr lang="en-US" sz="1600" dirty="0" err="1"/>
              <a:t>menghambur-hamburkan</a:t>
            </a:r>
            <a:r>
              <a:rPr lang="en-US" sz="1600" dirty="0"/>
              <a:t> uang.</a:t>
            </a:r>
          </a:p>
          <a:p>
            <a:pPr marL="285750" indent="-285750">
              <a:buFont typeface="Arial" panose="020B0604020202020204" pitchFamily="34" charset="0"/>
              <a:buChar char="•"/>
            </a:pPr>
            <a:r>
              <a:rPr lang="en-US" sz="1600" dirty="0" err="1"/>
              <a:t>Perbuatan</a:t>
            </a:r>
            <a:r>
              <a:rPr lang="en-US" sz="1600" dirty="0"/>
              <a:t> yang </a:t>
            </a:r>
            <a:r>
              <a:rPr lang="en-US" sz="1600" dirty="0" err="1"/>
              <a:t>dilakukan</a:t>
            </a:r>
            <a:r>
              <a:rPr lang="en-US" sz="1600" dirty="0"/>
              <a:t> </a:t>
            </a:r>
            <a:r>
              <a:rPr lang="en-US" sz="1600" dirty="0" err="1"/>
              <a:t>tanpa</a:t>
            </a:r>
            <a:r>
              <a:rPr lang="en-US" sz="1600" dirty="0"/>
              <a:t> </a:t>
            </a:r>
            <a:r>
              <a:rPr lang="en-US" sz="1600" dirty="0" err="1"/>
              <a:t>memedulikan</a:t>
            </a:r>
            <a:r>
              <a:rPr lang="en-US" sz="1600" dirty="0"/>
              <a:t> </a:t>
            </a:r>
            <a:r>
              <a:rPr lang="en-US" sz="1600" dirty="0" err="1"/>
              <a:t>benar</a:t>
            </a:r>
            <a:r>
              <a:rPr lang="en-US" sz="1600" dirty="0"/>
              <a:t> dan salah </a:t>
            </a:r>
            <a:r>
              <a:rPr lang="en-US" sz="1600" dirty="0" err="1"/>
              <a:t>menurut</a:t>
            </a:r>
            <a:r>
              <a:rPr lang="en-US" sz="1600" dirty="0"/>
              <a:t> agama.</a:t>
            </a:r>
          </a:p>
          <a:p>
            <a:pPr marL="285750" indent="-285750">
              <a:buFont typeface="Arial" panose="020B0604020202020204" pitchFamily="34" charset="0"/>
              <a:buChar char="•"/>
            </a:pPr>
            <a:r>
              <a:rPr lang="en-US" sz="1600" dirty="0" err="1"/>
              <a:t>Perbuatan</a:t>
            </a:r>
            <a:r>
              <a:rPr lang="en-US" sz="1600" dirty="0"/>
              <a:t> </a:t>
            </a:r>
            <a:r>
              <a:rPr lang="en-US" sz="1600" dirty="0" err="1"/>
              <a:t>huru</a:t>
            </a:r>
            <a:r>
              <a:rPr lang="en-US" sz="1600" dirty="0"/>
              <a:t>-hara </a:t>
            </a:r>
            <a:r>
              <a:rPr lang="en-US" sz="1600" dirty="0" err="1"/>
              <a:t>dengan</a:t>
            </a:r>
            <a:r>
              <a:rPr lang="en-US" sz="1600" dirty="0"/>
              <a:t> </a:t>
            </a:r>
            <a:r>
              <a:rPr lang="en-US" sz="1600" dirty="0" err="1"/>
              <a:t>mabuk-mabukan</a:t>
            </a:r>
            <a:r>
              <a:rPr lang="en-US" sz="1600" dirty="0"/>
              <a:t> dan </a:t>
            </a:r>
            <a:r>
              <a:rPr lang="en-US" sz="1600" dirty="0" err="1"/>
              <a:t>narkoba</a:t>
            </a:r>
            <a:r>
              <a:rPr lang="en-US" sz="1600" dirty="0"/>
              <a:t>.</a:t>
            </a:r>
          </a:p>
          <a:p>
            <a:pPr marL="285750" indent="-285750">
              <a:buFont typeface="Arial" panose="020B0604020202020204" pitchFamily="34" charset="0"/>
              <a:buChar char="•"/>
            </a:pPr>
            <a:r>
              <a:rPr lang="en-US" sz="1600" dirty="0" err="1"/>
              <a:t>Perbuatan</a:t>
            </a:r>
            <a:r>
              <a:rPr lang="en-US" sz="1600" dirty="0"/>
              <a:t> yang </a:t>
            </a:r>
            <a:r>
              <a:rPr lang="en-US" sz="1600" dirty="0" err="1"/>
              <a:t>memperlihatkan</a:t>
            </a:r>
            <a:r>
              <a:rPr lang="en-US" sz="1600" dirty="0"/>
              <a:t> </a:t>
            </a:r>
            <a:r>
              <a:rPr lang="en-US" sz="1600" dirty="0" err="1"/>
              <a:t>aurat</a:t>
            </a:r>
            <a:r>
              <a:rPr lang="en-US" sz="1600" dirty="0"/>
              <a:t> </a:t>
            </a:r>
            <a:r>
              <a:rPr lang="en-US" sz="1600" dirty="0" err="1"/>
              <a:t>antarlawan</a:t>
            </a:r>
            <a:r>
              <a:rPr lang="en-US" sz="1600" dirty="0"/>
              <a:t> </a:t>
            </a:r>
            <a:r>
              <a:rPr lang="en-US" sz="1600" dirty="0" err="1"/>
              <a:t>jenis</a:t>
            </a:r>
            <a:r>
              <a:rPr lang="en-US" sz="1600" dirty="0"/>
              <a:t>. </a:t>
            </a:r>
          </a:p>
          <a:p>
            <a:endParaRPr lang="en-US" dirty="0">
              <a:latin typeface="Poor Richard" panose="02080502050505020702" pitchFamily="18" charset="0"/>
            </a:endParaRPr>
          </a:p>
        </p:txBody>
      </p:sp>
      <p:pic>
        <p:nvPicPr>
          <p:cNvPr id="2052" name="Picture 4" descr="Cheers! group, beer mug, young men brew beer glasses to celebrate their success. Premium Photo">
            <a:extLst>
              <a:ext uri="{FF2B5EF4-FFF2-40B4-BE49-F238E27FC236}">
                <a16:creationId xmlns:a16="http://schemas.microsoft.com/office/drawing/2014/main" xmlns="" id="{5DF80180-491E-E4C4-CAEA-ECEB4F84502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colorTemperature colorTemp="53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127926" y="2274261"/>
            <a:ext cx="2752725" cy="1833684"/>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31750"/>
          </a:effectLst>
        </p:spPr>
      </p:pic>
      <p:sp>
        <p:nvSpPr>
          <p:cNvPr id="6" name="TextBox 5">
            <a:extLst>
              <a:ext uri="{FF2B5EF4-FFF2-40B4-BE49-F238E27FC236}">
                <a16:creationId xmlns:a16="http://schemas.microsoft.com/office/drawing/2014/main" xmlns="" id="{DD169F2E-30B5-DE14-D13D-64FBF89F9DA3}"/>
              </a:ext>
            </a:extLst>
          </p:cNvPr>
          <p:cNvSpPr txBox="1"/>
          <p:nvPr/>
        </p:nvSpPr>
        <p:spPr>
          <a:xfrm>
            <a:off x="6358700" y="4106261"/>
            <a:ext cx="2632251" cy="246221"/>
          </a:xfrm>
          <a:prstGeom prst="rect">
            <a:avLst/>
          </a:prstGeom>
          <a:noFill/>
        </p:spPr>
        <p:txBody>
          <a:bodyPr wrap="square" rtlCol="0">
            <a:spAutoFit/>
          </a:bodyPr>
          <a:lstStyle/>
          <a:p>
            <a:r>
              <a:rPr lang="en-US" sz="1000" dirty="0" err="1"/>
              <a:t>Sumber</a:t>
            </a:r>
            <a:r>
              <a:rPr lang="en-US" sz="1000" i="1" dirty="0"/>
              <a:t>: freepik.com</a:t>
            </a:r>
            <a:r>
              <a:rPr lang="en-US" sz="1000" dirty="0"/>
              <a:t>/ tongstocker1987</a:t>
            </a:r>
            <a:endParaRPr lang="en-ID" sz="1000" dirty="0"/>
          </a:p>
        </p:txBody>
      </p:sp>
    </p:spTree>
    <p:extLst>
      <p:ext uri="{BB962C8B-B14F-4D97-AF65-F5344CB8AC3E}">
        <p14:creationId xmlns:p14="http://schemas.microsoft.com/office/powerpoint/2010/main" val="321528458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6"/>
          <p:cNvSpPr txBox="1">
            <a:spLocks noGrp="1"/>
          </p:cNvSpPr>
          <p:nvPr>
            <p:ph type="subTitle" idx="1"/>
          </p:nvPr>
        </p:nvSpPr>
        <p:spPr>
          <a:xfrm>
            <a:off x="3577641" y="905132"/>
            <a:ext cx="3938035" cy="549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2000" b="1" spc="300" dirty="0" err="1">
                <a:solidFill>
                  <a:schemeClr val="accent5">
                    <a:lumMod val="75000"/>
                  </a:schemeClr>
                </a:solidFill>
                <a:latin typeface="+mn-lt"/>
              </a:rPr>
              <a:t>Contoh</a:t>
            </a:r>
            <a:r>
              <a:rPr lang="en-US" sz="2000" b="1" spc="300" dirty="0">
                <a:solidFill>
                  <a:schemeClr val="accent5">
                    <a:lumMod val="75000"/>
                  </a:schemeClr>
                </a:solidFill>
                <a:latin typeface="+mn-lt"/>
              </a:rPr>
              <a:t> </a:t>
            </a:r>
            <a:r>
              <a:rPr lang="en-US" sz="2000" b="1" spc="300" dirty="0" err="1">
                <a:solidFill>
                  <a:schemeClr val="accent5">
                    <a:lumMod val="75000"/>
                  </a:schemeClr>
                </a:solidFill>
                <a:latin typeface="+mn-lt"/>
              </a:rPr>
              <a:t>pergaulan</a:t>
            </a:r>
            <a:r>
              <a:rPr lang="en-US" sz="2000" b="1" spc="300" dirty="0">
                <a:solidFill>
                  <a:schemeClr val="accent5">
                    <a:lumMod val="75000"/>
                  </a:schemeClr>
                </a:solidFill>
                <a:latin typeface="+mn-lt"/>
              </a:rPr>
              <a:t> </a:t>
            </a:r>
            <a:r>
              <a:rPr lang="en-US" sz="2000" b="1" spc="300" dirty="0" err="1">
                <a:solidFill>
                  <a:schemeClr val="accent5">
                    <a:lumMod val="75000"/>
                  </a:schemeClr>
                </a:solidFill>
                <a:latin typeface="+mn-lt"/>
              </a:rPr>
              <a:t>bebas</a:t>
            </a:r>
            <a:endParaRPr sz="2000" b="1" spc="300" dirty="0">
              <a:solidFill>
                <a:schemeClr val="accent5">
                  <a:lumMod val="75000"/>
                </a:schemeClr>
              </a:solidFill>
              <a:latin typeface="+mn-lt"/>
            </a:endParaRPr>
          </a:p>
        </p:txBody>
      </p:sp>
      <p:sp>
        <p:nvSpPr>
          <p:cNvPr id="456" name="Google Shape;456;p46"/>
          <p:cNvSpPr txBox="1">
            <a:spLocks noGrp="1"/>
          </p:cNvSpPr>
          <p:nvPr>
            <p:ph type="subTitle" idx="2"/>
          </p:nvPr>
        </p:nvSpPr>
        <p:spPr>
          <a:xfrm>
            <a:off x="3665570" y="2419350"/>
            <a:ext cx="4518698" cy="549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2000" b="1" spc="300" dirty="0" err="1">
                <a:solidFill>
                  <a:schemeClr val="accent5">
                    <a:lumMod val="75000"/>
                  </a:schemeClr>
                </a:solidFill>
                <a:latin typeface="+mn-lt"/>
              </a:rPr>
              <a:t>Sebab-sebab</a:t>
            </a:r>
            <a:r>
              <a:rPr lang="en-US" sz="2000" b="1" spc="300" dirty="0">
                <a:solidFill>
                  <a:schemeClr val="accent5">
                    <a:lumMod val="75000"/>
                  </a:schemeClr>
                </a:solidFill>
                <a:latin typeface="+mn-lt"/>
              </a:rPr>
              <a:t> </a:t>
            </a:r>
            <a:r>
              <a:rPr lang="en-US" sz="2000" b="1" spc="300" dirty="0" err="1">
                <a:solidFill>
                  <a:schemeClr val="accent5">
                    <a:lumMod val="75000"/>
                  </a:schemeClr>
                </a:solidFill>
                <a:latin typeface="+mn-lt"/>
              </a:rPr>
              <a:t>pergaulan</a:t>
            </a:r>
            <a:r>
              <a:rPr lang="en-US" sz="2000" b="1" spc="300" dirty="0">
                <a:solidFill>
                  <a:schemeClr val="accent5">
                    <a:lumMod val="75000"/>
                  </a:schemeClr>
                </a:solidFill>
                <a:latin typeface="+mn-lt"/>
              </a:rPr>
              <a:t> </a:t>
            </a:r>
            <a:r>
              <a:rPr lang="en-US" sz="2000" b="1" spc="300" dirty="0" err="1">
                <a:solidFill>
                  <a:schemeClr val="accent5">
                    <a:lumMod val="75000"/>
                  </a:schemeClr>
                </a:solidFill>
                <a:latin typeface="+mn-lt"/>
              </a:rPr>
              <a:t>bebas</a:t>
            </a:r>
            <a:endParaRPr sz="2000" b="1" spc="300" dirty="0">
              <a:solidFill>
                <a:schemeClr val="accent5">
                  <a:lumMod val="75000"/>
                </a:schemeClr>
              </a:solidFill>
              <a:latin typeface="+mn-lt"/>
            </a:endParaRPr>
          </a:p>
        </p:txBody>
      </p:sp>
      <p:sp>
        <p:nvSpPr>
          <p:cNvPr id="460" name="Google Shape;460;p46"/>
          <p:cNvSpPr/>
          <p:nvPr/>
        </p:nvSpPr>
        <p:spPr>
          <a:xfrm>
            <a:off x="3666813" y="1346017"/>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46"/>
          <p:cNvSpPr/>
          <p:nvPr/>
        </p:nvSpPr>
        <p:spPr>
          <a:xfrm>
            <a:off x="3756300" y="2876550"/>
            <a:ext cx="510900" cy="45719"/>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46"/>
          <p:cNvSpPr/>
          <p:nvPr/>
        </p:nvSpPr>
        <p:spPr>
          <a:xfrm>
            <a:off x="2050576" y="1138168"/>
            <a:ext cx="1044900" cy="1044900"/>
          </a:xfrm>
          <a:prstGeom prst="ellipse">
            <a:avLst/>
          </a:prstGeom>
          <a:noFill/>
          <a:ln w="28575" cap="rnd" cmpd="sng">
            <a:solidFill>
              <a:schemeClr val="lt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46"/>
          <p:cNvSpPr/>
          <p:nvPr/>
        </p:nvSpPr>
        <p:spPr>
          <a:xfrm>
            <a:off x="2162271" y="2806045"/>
            <a:ext cx="1044900" cy="1044900"/>
          </a:xfrm>
          <a:prstGeom prst="ellipse">
            <a:avLst/>
          </a:prstGeom>
          <a:noFill/>
          <a:ln w="28575" cap="rnd" cmpd="sng">
            <a:solidFill>
              <a:schemeClr val="lt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24" name="Google Shape;524;p46"/>
          <p:cNvCxnSpPr/>
          <p:nvPr/>
        </p:nvCxnSpPr>
        <p:spPr>
          <a:xfrm>
            <a:off x="3171429" y="1815005"/>
            <a:ext cx="447000" cy="0"/>
          </a:xfrm>
          <a:prstGeom prst="straightConnector1">
            <a:avLst/>
          </a:prstGeom>
          <a:noFill/>
          <a:ln w="28575" cap="rnd" cmpd="sng">
            <a:solidFill>
              <a:schemeClr val="lt2"/>
            </a:solidFill>
            <a:prstDash val="dot"/>
            <a:round/>
            <a:headEnd type="none" w="med" len="med"/>
            <a:tailEnd type="none" w="med" len="med"/>
          </a:ln>
        </p:spPr>
      </p:cxnSp>
      <p:cxnSp>
        <p:nvCxnSpPr>
          <p:cNvPr id="525" name="Google Shape;525;p46"/>
          <p:cNvCxnSpPr>
            <a:cxnSpLocks/>
          </p:cNvCxnSpPr>
          <p:nvPr/>
        </p:nvCxnSpPr>
        <p:spPr>
          <a:xfrm>
            <a:off x="3171429" y="3505707"/>
            <a:ext cx="447000" cy="0"/>
          </a:xfrm>
          <a:prstGeom prst="straightConnector1">
            <a:avLst/>
          </a:prstGeom>
          <a:noFill/>
          <a:ln w="28575" cap="rnd" cmpd="sng">
            <a:solidFill>
              <a:schemeClr val="lt2"/>
            </a:solidFill>
            <a:prstDash val="dot"/>
            <a:round/>
            <a:headEnd type="none" w="med" len="med"/>
            <a:tailEnd type="none" w="med" len="med"/>
          </a:ln>
        </p:spPr>
      </p:cxnSp>
      <p:sp>
        <p:nvSpPr>
          <p:cNvPr id="15" name="TextBox 14">
            <a:extLst>
              <a:ext uri="{FF2B5EF4-FFF2-40B4-BE49-F238E27FC236}">
                <a16:creationId xmlns:a16="http://schemas.microsoft.com/office/drawing/2014/main" xmlns="" id="{9FEA6958-DEB6-7C3B-BBBB-27049097B12C}"/>
              </a:ext>
            </a:extLst>
          </p:cNvPr>
          <p:cNvSpPr txBox="1"/>
          <p:nvPr/>
        </p:nvSpPr>
        <p:spPr>
          <a:xfrm>
            <a:off x="3394929" y="1506645"/>
            <a:ext cx="4541776" cy="1200329"/>
          </a:xfrm>
          <a:prstGeom prst="rect">
            <a:avLst/>
          </a:prstGeom>
          <a:noFill/>
        </p:spPr>
        <p:txBody>
          <a:bodyPr wrap="square">
            <a:spAutoFit/>
          </a:bodyPr>
          <a:lstStyle/>
          <a:p>
            <a:pPr marL="285750" indent="-285750" algn="just">
              <a:buFont typeface="Arial" panose="020B0604020202020204" pitchFamily="34" charset="0"/>
              <a:buChar char="•"/>
            </a:pPr>
            <a:r>
              <a:rPr lang="en-US" dirty="0" err="1">
                <a:latin typeface="+mj-lt"/>
              </a:rPr>
              <a:t>Seks</a:t>
            </a:r>
            <a:r>
              <a:rPr lang="en-US" dirty="0">
                <a:latin typeface="+mj-lt"/>
              </a:rPr>
              <a:t> </a:t>
            </a:r>
            <a:r>
              <a:rPr lang="en-US" dirty="0" err="1">
                <a:latin typeface="+mj-lt"/>
              </a:rPr>
              <a:t>bebas</a:t>
            </a:r>
            <a:r>
              <a:rPr lang="en-US" dirty="0">
                <a:latin typeface="+mj-lt"/>
              </a:rPr>
              <a:t>.</a:t>
            </a:r>
          </a:p>
          <a:p>
            <a:pPr marL="285750" indent="-285750" algn="just">
              <a:buFont typeface="Arial" panose="020B0604020202020204" pitchFamily="34" charset="0"/>
              <a:buChar char="•"/>
            </a:pPr>
            <a:r>
              <a:rPr lang="en-US" dirty="0" err="1">
                <a:latin typeface="+mj-lt"/>
              </a:rPr>
              <a:t>Mengosumsi</a:t>
            </a:r>
            <a:r>
              <a:rPr lang="en-US" dirty="0">
                <a:latin typeface="+mj-lt"/>
              </a:rPr>
              <a:t> </a:t>
            </a:r>
            <a:r>
              <a:rPr lang="en-US" dirty="0" err="1">
                <a:latin typeface="+mj-lt"/>
              </a:rPr>
              <a:t>narkoba</a:t>
            </a:r>
            <a:r>
              <a:rPr lang="en-US" dirty="0">
                <a:latin typeface="+mj-lt"/>
              </a:rPr>
              <a:t>.</a:t>
            </a:r>
          </a:p>
          <a:p>
            <a:pPr marL="285750" indent="-285750" algn="just">
              <a:buFont typeface="Arial" panose="020B0604020202020204" pitchFamily="34" charset="0"/>
              <a:buChar char="•"/>
            </a:pPr>
            <a:r>
              <a:rPr lang="en-US" dirty="0" err="1">
                <a:latin typeface="+mj-lt"/>
              </a:rPr>
              <a:t>Pergaulan</a:t>
            </a:r>
            <a:r>
              <a:rPr lang="en-US" dirty="0">
                <a:latin typeface="+mj-lt"/>
              </a:rPr>
              <a:t> </a:t>
            </a:r>
            <a:r>
              <a:rPr lang="en-US" dirty="0" err="1">
                <a:latin typeface="+mj-lt"/>
              </a:rPr>
              <a:t>malam</a:t>
            </a:r>
            <a:r>
              <a:rPr lang="en-US" dirty="0">
                <a:latin typeface="+mj-lt"/>
              </a:rPr>
              <a:t> </a:t>
            </a:r>
          </a:p>
          <a:p>
            <a:pPr algn="just"/>
            <a:endParaRPr lang="en-US" dirty="0"/>
          </a:p>
        </p:txBody>
      </p:sp>
      <p:sp>
        <p:nvSpPr>
          <p:cNvPr id="16" name="TextBox 15">
            <a:extLst>
              <a:ext uri="{FF2B5EF4-FFF2-40B4-BE49-F238E27FC236}">
                <a16:creationId xmlns:a16="http://schemas.microsoft.com/office/drawing/2014/main" xmlns="" id="{84ED7857-D8BC-E6A9-BB74-B311CEEA47ED}"/>
              </a:ext>
            </a:extLst>
          </p:cNvPr>
          <p:cNvSpPr txBox="1"/>
          <p:nvPr/>
        </p:nvSpPr>
        <p:spPr>
          <a:xfrm>
            <a:off x="3441717" y="2876550"/>
            <a:ext cx="4541777" cy="1815882"/>
          </a:xfrm>
          <a:prstGeom prst="rect">
            <a:avLst/>
          </a:prstGeom>
          <a:noFill/>
        </p:spPr>
        <p:txBody>
          <a:bodyPr wrap="square">
            <a:spAutoFit/>
          </a:bodyPr>
          <a:lstStyle/>
          <a:p>
            <a:pPr marL="285750" indent="-285750">
              <a:buFont typeface="Arial" panose="020B0604020202020204" pitchFamily="34" charset="0"/>
              <a:buChar char="•"/>
            </a:pPr>
            <a:r>
              <a:rPr lang="en-US" sz="1600" dirty="0" err="1">
                <a:latin typeface="+mj-lt"/>
              </a:rPr>
              <a:t>Dangkalnya</a:t>
            </a:r>
            <a:r>
              <a:rPr lang="en-US" sz="1600" dirty="0">
                <a:latin typeface="+mj-lt"/>
              </a:rPr>
              <a:t> </a:t>
            </a:r>
            <a:r>
              <a:rPr lang="en-US" sz="1600" dirty="0" err="1">
                <a:latin typeface="+mj-lt"/>
              </a:rPr>
              <a:t>keislaman</a:t>
            </a:r>
            <a:r>
              <a:rPr lang="en-US" sz="1600" dirty="0">
                <a:latin typeface="+mj-lt"/>
              </a:rPr>
              <a:t> dan </a:t>
            </a:r>
            <a:r>
              <a:rPr lang="en-US" sz="1600" dirty="0" err="1">
                <a:latin typeface="+mj-lt"/>
              </a:rPr>
              <a:t>keimanan</a:t>
            </a:r>
            <a:r>
              <a:rPr lang="en-US" sz="1600" dirty="0">
                <a:latin typeface="+mj-lt"/>
              </a:rPr>
              <a:t> </a:t>
            </a:r>
            <a:r>
              <a:rPr lang="en-US" sz="1600" dirty="0" err="1">
                <a:latin typeface="+mj-lt"/>
              </a:rPr>
              <a:t>seseorang</a:t>
            </a:r>
            <a:r>
              <a:rPr lang="en-US" sz="1600" dirty="0">
                <a:latin typeface="+mj-lt"/>
              </a:rPr>
              <a:t>.</a:t>
            </a:r>
          </a:p>
          <a:p>
            <a:pPr marL="285750" indent="-285750">
              <a:buFont typeface="Arial" panose="020B0604020202020204" pitchFamily="34" charset="0"/>
              <a:buChar char="•"/>
            </a:pPr>
            <a:r>
              <a:rPr lang="en-US" sz="1600" dirty="0" err="1">
                <a:latin typeface="+mj-lt"/>
              </a:rPr>
              <a:t>Kurangnya</a:t>
            </a:r>
            <a:r>
              <a:rPr lang="en-US" sz="1600" dirty="0">
                <a:latin typeface="+mj-lt"/>
              </a:rPr>
              <a:t> control </a:t>
            </a:r>
            <a:r>
              <a:rPr lang="en-US" sz="1600" dirty="0" err="1">
                <a:latin typeface="+mj-lt"/>
              </a:rPr>
              <a:t>diri</a:t>
            </a:r>
            <a:r>
              <a:rPr lang="en-US" sz="1600" dirty="0">
                <a:latin typeface="+mj-lt"/>
              </a:rPr>
              <a:t> </a:t>
            </a:r>
            <a:r>
              <a:rPr lang="en-US" sz="1600" dirty="0" err="1">
                <a:latin typeface="+mj-lt"/>
              </a:rPr>
              <a:t>dalam</a:t>
            </a:r>
            <a:r>
              <a:rPr lang="en-US" sz="1600" dirty="0">
                <a:latin typeface="+mj-lt"/>
              </a:rPr>
              <a:t> </a:t>
            </a:r>
            <a:r>
              <a:rPr lang="en-US" sz="1600" dirty="0" err="1">
                <a:latin typeface="+mj-lt"/>
              </a:rPr>
              <a:t>memilih</a:t>
            </a:r>
            <a:r>
              <a:rPr lang="en-US" sz="1600" dirty="0">
                <a:latin typeface="+mj-lt"/>
              </a:rPr>
              <a:t> </a:t>
            </a:r>
            <a:r>
              <a:rPr lang="en-US" sz="1600" dirty="0" err="1">
                <a:latin typeface="+mj-lt"/>
              </a:rPr>
              <a:t>pergaulan</a:t>
            </a:r>
            <a:r>
              <a:rPr lang="en-US" sz="1600" dirty="0">
                <a:latin typeface="+mj-lt"/>
              </a:rPr>
              <a:t>.</a:t>
            </a:r>
          </a:p>
          <a:p>
            <a:pPr marL="285750" indent="-285750">
              <a:buFont typeface="Arial" panose="020B0604020202020204" pitchFamily="34" charset="0"/>
              <a:buChar char="•"/>
            </a:pPr>
            <a:r>
              <a:rPr lang="en-US" sz="1600" dirty="0" err="1">
                <a:latin typeface="+mj-lt"/>
              </a:rPr>
              <a:t>Kurangnya</a:t>
            </a:r>
            <a:r>
              <a:rPr lang="en-US" sz="1600" dirty="0">
                <a:latin typeface="+mj-lt"/>
              </a:rPr>
              <a:t> </a:t>
            </a:r>
            <a:r>
              <a:rPr lang="en-US" sz="1600" dirty="0" err="1">
                <a:latin typeface="+mj-lt"/>
              </a:rPr>
              <a:t>perhatian</a:t>
            </a:r>
            <a:r>
              <a:rPr lang="en-US" sz="1600" dirty="0">
                <a:latin typeface="+mj-lt"/>
              </a:rPr>
              <a:t> dan </a:t>
            </a:r>
            <a:r>
              <a:rPr lang="en-US" sz="1600" dirty="0" err="1">
                <a:latin typeface="+mj-lt"/>
              </a:rPr>
              <a:t>kepedulian</a:t>
            </a:r>
            <a:r>
              <a:rPr lang="en-US" sz="1600" dirty="0">
                <a:latin typeface="+mj-lt"/>
              </a:rPr>
              <a:t> </a:t>
            </a:r>
            <a:r>
              <a:rPr lang="en-US" sz="1600" dirty="0" err="1">
                <a:latin typeface="+mj-lt"/>
              </a:rPr>
              <a:t>keluarga</a:t>
            </a:r>
            <a:r>
              <a:rPr lang="en-US" sz="1600" dirty="0">
                <a:latin typeface="+mj-lt"/>
              </a:rPr>
              <a:t>.</a:t>
            </a:r>
          </a:p>
          <a:p>
            <a:pPr marL="285750" indent="-285750">
              <a:buFont typeface="Arial" panose="020B0604020202020204" pitchFamily="34" charset="0"/>
              <a:buChar char="•"/>
            </a:pPr>
            <a:r>
              <a:rPr lang="en-US" sz="1600" dirty="0" err="1">
                <a:latin typeface="+mj-lt"/>
              </a:rPr>
              <a:t>Ketidakpedulian</a:t>
            </a:r>
            <a:r>
              <a:rPr lang="en-US" sz="1600" dirty="0">
                <a:latin typeface="+mj-lt"/>
              </a:rPr>
              <a:t> </a:t>
            </a:r>
            <a:r>
              <a:rPr lang="en-US" sz="1600" dirty="0" err="1">
                <a:latin typeface="+mj-lt"/>
              </a:rPr>
              <a:t>lingkungan</a:t>
            </a:r>
            <a:r>
              <a:rPr lang="en-US" sz="1600" dirty="0">
                <a:latin typeface="+mj-lt"/>
              </a:rPr>
              <a:t> </a:t>
            </a:r>
            <a:r>
              <a:rPr lang="en-US" sz="1600" dirty="0" err="1">
                <a:latin typeface="+mj-lt"/>
              </a:rPr>
              <a:t>sekitar</a:t>
            </a:r>
            <a:r>
              <a:rPr lang="en-US" sz="1600" dirty="0">
                <a:latin typeface="+mj-lt"/>
              </a:rPr>
              <a:t> </a:t>
            </a:r>
            <a:r>
              <a:rPr lang="en-US" sz="1600" dirty="0" err="1">
                <a:latin typeface="+mj-lt"/>
              </a:rPr>
              <a:t>atas</a:t>
            </a:r>
            <a:r>
              <a:rPr lang="en-US" sz="1600" dirty="0">
                <a:latin typeface="+mj-lt"/>
              </a:rPr>
              <a:t> </a:t>
            </a:r>
            <a:r>
              <a:rPr lang="en-US" sz="1600" dirty="0" err="1">
                <a:latin typeface="+mj-lt"/>
              </a:rPr>
              <a:t>terjadinya</a:t>
            </a:r>
            <a:r>
              <a:rPr lang="en-US" sz="1600" dirty="0">
                <a:latin typeface="+mj-lt"/>
              </a:rPr>
              <a:t> </a:t>
            </a:r>
            <a:r>
              <a:rPr lang="en-US" sz="1600" dirty="0" err="1">
                <a:latin typeface="+mj-lt"/>
              </a:rPr>
              <a:t>kemaksiatan</a:t>
            </a:r>
            <a:r>
              <a:rPr lang="en-US" sz="1600" dirty="0">
                <a:latin typeface="+mj-lt"/>
              </a:rPr>
              <a:t>.</a:t>
            </a:r>
          </a:p>
          <a:p>
            <a:pPr marL="285750" indent="-285750">
              <a:buFont typeface="Arial" panose="020B0604020202020204" pitchFamily="34" charset="0"/>
              <a:buChar char="•"/>
            </a:pPr>
            <a:r>
              <a:rPr lang="en-US" sz="1600" dirty="0" err="1">
                <a:latin typeface="+mj-lt"/>
              </a:rPr>
              <a:t>Tidak</a:t>
            </a:r>
            <a:r>
              <a:rPr lang="en-US" sz="1600" dirty="0">
                <a:latin typeface="+mj-lt"/>
              </a:rPr>
              <a:t> </a:t>
            </a:r>
            <a:r>
              <a:rPr lang="en-US" sz="1600" dirty="0" err="1">
                <a:latin typeface="+mj-lt"/>
              </a:rPr>
              <a:t>memahami</a:t>
            </a:r>
            <a:r>
              <a:rPr lang="en-US" sz="1600" dirty="0">
                <a:latin typeface="+mj-lt"/>
              </a:rPr>
              <a:t> </a:t>
            </a:r>
            <a:r>
              <a:rPr lang="en-US" sz="1600" dirty="0" err="1">
                <a:latin typeface="+mj-lt"/>
              </a:rPr>
              <a:t>akibat</a:t>
            </a:r>
            <a:r>
              <a:rPr lang="en-US" sz="1600" dirty="0">
                <a:latin typeface="+mj-lt"/>
              </a:rPr>
              <a:t> dan </a:t>
            </a:r>
            <a:r>
              <a:rPr lang="en-US" sz="1600" dirty="0" err="1">
                <a:latin typeface="+mj-lt"/>
              </a:rPr>
              <a:t>bahaya</a:t>
            </a:r>
            <a:r>
              <a:rPr lang="en-US" sz="1600" dirty="0">
                <a:latin typeface="+mj-lt"/>
              </a:rPr>
              <a:t> </a:t>
            </a:r>
            <a:r>
              <a:rPr lang="en-US" sz="1600" dirty="0" err="1">
                <a:latin typeface="+mj-lt"/>
              </a:rPr>
              <a:t>pergaulan</a:t>
            </a:r>
            <a:r>
              <a:rPr lang="en-US" sz="1600" dirty="0">
                <a:latin typeface="+mj-lt"/>
              </a:rPr>
              <a:t> </a:t>
            </a:r>
            <a:r>
              <a:rPr lang="en-US" sz="1600" dirty="0" err="1">
                <a:latin typeface="+mj-lt"/>
              </a:rPr>
              <a:t>bebas</a:t>
            </a:r>
            <a:r>
              <a:rPr lang="en-US" sz="1600" dirty="0">
                <a:latin typeface="+mj-lt"/>
              </a:rPr>
              <a:t> </a:t>
            </a:r>
            <a:r>
              <a:rPr lang="en-US" sz="1600" dirty="0" err="1">
                <a:latin typeface="+mj-lt"/>
              </a:rPr>
              <a:t>bagi</a:t>
            </a:r>
            <a:r>
              <a:rPr lang="en-US" sz="1600" dirty="0">
                <a:latin typeface="+mj-lt"/>
              </a:rPr>
              <a:t> masa </a:t>
            </a:r>
            <a:r>
              <a:rPr lang="en-US" sz="1600" dirty="0" err="1">
                <a:latin typeface="+mj-lt"/>
              </a:rPr>
              <a:t>depan</a:t>
            </a:r>
            <a:r>
              <a:rPr lang="en-US" sz="1600" dirty="0">
                <a:latin typeface="+mj-lt"/>
              </a:rPr>
              <a:t>. </a:t>
            </a:r>
          </a:p>
        </p:txBody>
      </p:sp>
      <p:grpSp>
        <p:nvGrpSpPr>
          <p:cNvPr id="20" name="Group 19">
            <a:extLst>
              <a:ext uri="{FF2B5EF4-FFF2-40B4-BE49-F238E27FC236}">
                <a16:creationId xmlns:a16="http://schemas.microsoft.com/office/drawing/2014/main" xmlns="" id="{74124AB6-FF2C-07F8-9CE0-09E4637106C8}"/>
              </a:ext>
            </a:extLst>
          </p:cNvPr>
          <p:cNvGrpSpPr/>
          <p:nvPr/>
        </p:nvGrpSpPr>
        <p:grpSpPr>
          <a:xfrm>
            <a:off x="152400" y="133350"/>
            <a:ext cx="10515600" cy="719269"/>
            <a:chOff x="152400" y="133350"/>
            <a:chExt cx="5622924" cy="719269"/>
          </a:xfrm>
        </p:grpSpPr>
        <p:pic>
          <p:nvPicPr>
            <p:cNvPr id="21" name="Picture 20">
              <a:extLst>
                <a:ext uri="{FF2B5EF4-FFF2-40B4-BE49-F238E27FC236}">
                  <a16:creationId xmlns:a16="http://schemas.microsoft.com/office/drawing/2014/main" xmlns="" id="{6BBD0918-5805-2217-A939-16F1509813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33350"/>
              <a:ext cx="3343275" cy="719269"/>
            </a:xfrm>
            <a:prstGeom prst="rect">
              <a:avLst/>
            </a:prstGeom>
          </p:spPr>
        </p:pic>
        <p:sp>
          <p:nvSpPr>
            <p:cNvPr id="22" name="TextBox 21">
              <a:extLst>
                <a:ext uri="{FF2B5EF4-FFF2-40B4-BE49-F238E27FC236}">
                  <a16:creationId xmlns:a16="http://schemas.microsoft.com/office/drawing/2014/main" xmlns="" id="{A11F7DC2-C059-2AE4-FA4B-44D3F5FA7299}"/>
                </a:ext>
              </a:extLst>
            </p:cNvPr>
            <p:cNvSpPr txBox="1"/>
            <p:nvPr/>
          </p:nvSpPr>
          <p:spPr>
            <a:xfrm>
              <a:off x="898523" y="262151"/>
              <a:ext cx="4876801" cy="461665"/>
            </a:xfrm>
            <a:prstGeom prst="rect">
              <a:avLst/>
            </a:prstGeom>
            <a:noFill/>
          </p:spPr>
          <p:txBody>
            <a:bodyPr wrap="square" rtlCol="0">
              <a:spAutoFit/>
            </a:bodyPr>
            <a:lstStyle/>
            <a:p>
              <a:r>
                <a:rPr lang="en-US" sz="2400" b="1" spc="300" dirty="0" err="1">
                  <a:solidFill>
                    <a:srgbClr val="C00000"/>
                  </a:solidFill>
                  <a:latin typeface="+mj-lt"/>
                </a:rPr>
                <a:t>Larangan</a:t>
              </a:r>
              <a:r>
                <a:rPr lang="en-US" sz="2400" b="1" spc="300" dirty="0">
                  <a:solidFill>
                    <a:srgbClr val="C00000"/>
                  </a:solidFill>
                  <a:latin typeface="+mj-lt"/>
                </a:rPr>
                <a:t> </a:t>
              </a:r>
              <a:r>
                <a:rPr lang="en-US" sz="2400" b="1" spc="300" dirty="0" err="1">
                  <a:solidFill>
                    <a:srgbClr val="C00000"/>
                  </a:solidFill>
                  <a:latin typeface="+mj-lt"/>
                </a:rPr>
                <a:t>Pergaulan</a:t>
              </a:r>
              <a:r>
                <a:rPr lang="en-US" sz="2400" b="1" spc="300" dirty="0">
                  <a:solidFill>
                    <a:srgbClr val="C00000"/>
                  </a:solidFill>
                  <a:latin typeface="+mj-lt"/>
                </a:rPr>
                <a:t> </a:t>
              </a:r>
              <a:r>
                <a:rPr lang="en-US" sz="2400" b="1" spc="300" dirty="0" err="1">
                  <a:solidFill>
                    <a:srgbClr val="C00000"/>
                  </a:solidFill>
                  <a:latin typeface="+mj-lt"/>
                </a:rPr>
                <a:t>Bebas</a:t>
              </a:r>
              <a:r>
                <a:rPr lang="en-US" sz="2400" b="1" spc="300" dirty="0">
                  <a:solidFill>
                    <a:srgbClr val="C00000"/>
                  </a:solidFill>
                  <a:latin typeface="+mj-lt"/>
                </a:rPr>
                <a:t>  </a:t>
              </a:r>
              <a:endParaRPr lang="en-ID" sz="2400" b="1" spc="300" dirty="0">
                <a:solidFill>
                  <a:srgbClr val="C00000"/>
                </a:solidFill>
                <a:latin typeface="+mj-lt"/>
              </a:endParaRPr>
            </a:p>
          </p:txBody>
        </p:sp>
      </p:grpSp>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8451" y="1795955"/>
            <a:ext cx="3090129" cy="19520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2108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3" name="Google Shape;533;p47"/>
          <p:cNvSpPr txBox="1">
            <a:spLocks noGrp="1"/>
          </p:cNvSpPr>
          <p:nvPr>
            <p:ph type="title" idx="2"/>
          </p:nvPr>
        </p:nvSpPr>
        <p:spPr>
          <a:xfrm>
            <a:off x="3591827" y="2561975"/>
            <a:ext cx="2269574" cy="579469"/>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err="1"/>
              <a:t>Bagi</a:t>
            </a:r>
            <a:r>
              <a:rPr lang="en-US" sz="2000" b="1" dirty="0"/>
              <a:t> </a:t>
            </a:r>
            <a:r>
              <a:rPr lang="en-US" sz="2000" b="1" dirty="0" err="1"/>
              <a:t>keluarga</a:t>
            </a:r>
            <a:endParaRPr sz="2000" b="1" dirty="0"/>
          </a:p>
        </p:txBody>
      </p:sp>
      <p:sp>
        <p:nvSpPr>
          <p:cNvPr id="535" name="Google Shape;535;p47"/>
          <p:cNvSpPr txBox="1">
            <a:spLocks noGrp="1"/>
          </p:cNvSpPr>
          <p:nvPr>
            <p:ph type="title" idx="4"/>
          </p:nvPr>
        </p:nvSpPr>
        <p:spPr>
          <a:xfrm>
            <a:off x="6225741" y="2661750"/>
            <a:ext cx="2749210" cy="445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ID" sz="2000" b="1" dirty="0"/>
              <a:t>B</a:t>
            </a:r>
            <a:r>
              <a:rPr lang="en" sz="2000" b="1" dirty="0"/>
              <a:t>agi masyarakat</a:t>
            </a:r>
            <a:endParaRPr sz="2000" b="1" dirty="0"/>
          </a:p>
        </p:txBody>
      </p:sp>
      <p:pic>
        <p:nvPicPr>
          <p:cNvPr id="537" name="Google Shape;537;p47"/>
          <p:cNvPicPr preferRelativeResize="0"/>
          <p:nvPr/>
        </p:nvPicPr>
        <p:blipFill>
          <a:blip r:embed="rId3">
            <a:alphaModFix/>
          </a:blip>
          <a:stretch>
            <a:fillRect/>
          </a:stretch>
        </p:blipFill>
        <p:spPr>
          <a:xfrm>
            <a:off x="1130843" y="761074"/>
            <a:ext cx="1798908" cy="1623538"/>
          </a:xfrm>
          <a:prstGeom prst="rect">
            <a:avLst/>
          </a:prstGeom>
          <a:noFill/>
          <a:ln>
            <a:noFill/>
          </a:ln>
        </p:spPr>
      </p:pic>
      <p:pic>
        <p:nvPicPr>
          <p:cNvPr id="538" name="Google Shape;538;p47"/>
          <p:cNvPicPr preferRelativeResize="0"/>
          <p:nvPr/>
        </p:nvPicPr>
        <p:blipFill>
          <a:blip r:embed="rId3">
            <a:alphaModFix/>
          </a:blip>
          <a:stretch>
            <a:fillRect/>
          </a:stretch>
        </p:blipFill>
        <p:spPr>
          <a:xfrm flipH="1">
            <a:off x="3568666" y="1044525"/>
            <a:ext cx="2166012" cy="1768026"/>
          </a:xfrm>
          <a:prstGeom prst="rect">
            <a:avLst/>
          </a:prstGeom>
          <a:noFill/>
          <a:ln>
            <a:noFill/>
          </a:ln>
        </p:spPr>
      </p:pic>
      <p:pic>
        <p:nvPicPr>
          <p:cNvPr id="539" name="Google Shape;539;p47"/>
          <p:cNvPicPr preferRelativeResize="0"/>
          <p:nvPr/>
        </p:nvPicPr>
        <p:blipFill>
          <a:blip r:embed="rId3">
            <a:alphaModFix/>
          </a:blip>
          <a:stretch>
            <a:fillRect/>
          </a:stretch>
        </p:blipFill>
        <p:spPr>
          <a:xfrm rot="10800000" flipH="1">
            <a:off x="6351086" y="992567"/>
            <a:ext cx="1895253" cy="1706380"/>
          </a:xfrm>
          <a:prstGeom prst="rect">
            <a:avLst/>
          </a:prstGeom>
          <a:noFill/>
          <a:ln>
            <a:noFill/>
          </a:ln>
        </p:spPr>
      </p:pic>
      <p:sp>
        <p:nvSpPr>
          <p:cNvPr id="540" name="Google Shape;540;p47"/>
          <p:cNvSpPr/>
          <p:nvPr/>
        </p:nvSpPr>
        <p:spPr>
          <a:xfrm>
            <a:off x="1597220" y="3070936"/>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47"/>
          <p:cNvSpPr/>
          <p:nvPr/>
        </p:nvSpPr>
        <p:spPr>
          <a:xfrm rot="5400000">
            <a:off x="1415253" y="1393350"/>
            <a:ext cx="1044900" cy="1044900"/>
          </a:xfrm>
          <a:prstGeom prst="ellipse">
            <a:avLst/>
          </a:prstGeom>
          <a:noFill/>
          <a:ln w="28575" cap="rnd" cmpd="sng">
            <a:solidFill>
              <a:schemeClr val="lt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42" name="Google Shape;542;p47"/>
          <p:cNvCxnSpPr>
            <a:stCxn id="541" idx="6"/>
          </p:cNvCxnSpPr>
          <p:nvPr/>
        </p:nvCxnSpPr>
        <p:spPr>
          <a:xfrm>
            <a:off x="1937703" y="2438250"/>
            <a:ext cx="0" cy="447000"/>
          </a:xfrm>
          <a:prstGeom prst="straightConnector1">
            <a:avLst/>
          </a:prstGeom>
          <a:noFill/>
          <a:ln w="28575" cap="rnd" cmpd="sng">
            <a:solidFill>
              <a:schemeClr val="lt2"/>
            </a:solidFill>
            <a:prstDash val="dot"/>
            <a:round/>
            <a:headEnd type="none" w="med" len="med"/>
            <a:tailEnd type="none" w="med" len="med"/>
          </a:ln>
        </p:spPr>
      </p:cxnSp>
      <p:sp>
        <p:nvSpPr>
          <p:cNvPr id="543" name="Google Shape;543;p47"/>
          <p:cNvSpPr/>
          <p:nvPr/>
        </p:nvSpPr>
        <p:spPr>
          <a:xfrm>
            <a:off x="4423880" y="3067881"/>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47"/>
          <p:cNvSpPr/>
          <p:nvPr/>
        </p:nvSpPr>
        <p:spPr>
          <a:xfrm>
            <a:off x="7280630" y="3064646"/>
            <a:ext cx="510900" cy="53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47"/>
          <p:cNvSpPr/>
          <p:nvPr/>
        </p:nvSpPr>
        <p:spPr>
          <a:xfrm rot="19475398">
            <a:off x="1305616" y="1113392"/>
            <a:ext cx="1309931" cy="1288784"/>
          </a:xfrm>
          <a:prstGeom prst="arc">
            <a:avLst>
              <a:gd name="adj1" fmla="val 16200000"/>
              <a:gd name="adj2" fmla="val 7884915"/>
            </a:avLst>
          </a:prstGeom>
          <a:noFill/>
          <a:ln w="1143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47"/>
          <p:cNvSpPr/>
          <p:nvPr/>
        </p:nvSpPr>
        <p:spPr>
          <a:xfrm rot="5400000">
            <a:off x="4041928" y="1393350"/>
            <a:ext cx="1044900" cy="1044900"/>
          </a:xfrm>
          <a:prstGeom prst="ellipse">
            <a:avLst/>
          </a:prstGeom>
          <a:noFill/>
          <a:ln w="28575" cap="rnd" cmpd="sng">
            <a:solidFill>
              <a:schemeClr val="accen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47" name="Google Shape;547;p47"/>
          <p:cNvCxnSpPr>
            <a:cxnSpLocks/>
            <a:stCxn id="546" idx="6"/>
          </p:cNvCxnSpPr>
          <p:nvPr/>
        </p:nvCxnSpPr>
        <p:spPr>
          <a:xfrm>
            <a:off x="4564378" y="2438250"/>
            <a:ext cx="7622" cy="133500"/>
          </a:xfrm>
          <a:prstGeom prst="straightConnector1">
            <a:avLst/>
          </a:prstGeom>
          <a:noFill/>
          <a:ln w="28575" cap="rnd" cmpd="sng">
            <a:solidFill>
              <a:schemeClr val="accent1"/>
            </a:solidFill>
            <a:prstDash val="dot"/>
            <a:round/>
            <a:headEnd type="none" w="med" len="med"/>
            <a:tailEnd type="none" w="med" len="med"/>
          </a:ln>
        </p:spPr>
      </p:cxnSp>
      <p:sp>
        <p:nvSpPr>
          <p:cNvPr id="548" name="Google Shape;548;p47"/>
          <p:cNvSpPr/>
          <p:nvPr/>
        </p:nvSpPr>
        <p:spPr>
          <a:xfrm>
            <a:off x="3831707" y="1022694"/>
            <a:ext cx="1773016" cy="1981295"/>
          </a:xfrm>
          <a:prstGeom prst="arc">
            <a:avLst>
              <a:gd name="adj1" fmla="val 16200000"/>
              <a:gd name="adj2" fmla="val 795035"/>
            </a:avLst>
          </a:prstGeom>
          <a:noFill/>
          <a:ln w="11430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47"/>
          <p:cNvSpPr/>
          <p:nvPr/>
        </p:nvSpPr>
        <p:spPr>
          <a:xfrm rot="5400000">
            <a:off x="6668578" y="1393350"/>
            <a:ext cx="1044900" cy="1044900"/>
          </a:xfrm>
          <a:prstGeom prst="ellipse">
            <a:avLst/>
          </a:prstGeom>
          <a:noFill/>
          <a:ln w="28575" cap="rnd" cmpd="sng">
            <a:solidFill>
              <a:schemeClr val="accent4"/>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50" name="Google Shape;550;p47"/>
          <p:cNvCxnSpPr>
            <a:stCxn id="549" idx="6"/>
          </p:cNvCxnSpPr>
          <p:nvPr/>
        </p:nvCxnSpPr>
        <p:spPr>
          <a:xfrm>
            <a:off x="7191028" y="2438250"/>
            <a:ext cx="0" cy="447000"/>
          </a:xfrm>
          <a:prstGeom prst="straightConnector1">
            <a:avLst/>
          </a:prstGeom>
          <a:noFill/>
          <a:ln w="28575" cap="rnd" cmpd="sng">
            <a:solidFill>
              <a:schemeClr val="accent4"/>
            </a:solidFill>
            <a:prstDash val="dot"/>
            <a:round/>
            <a:headEnd type="none" w="med" len="med"/>
            <a:tailEnd type="none" w="med" len="med"/>
          </a:ln>
        </p:spPr>
      </p:cxnSp>
      <p:sp>
        <p:nvSpPr>
          <p:cNvPr id="551" name="Google Shape;551;p47"/>
          <p:cNvSpPr/>
          <p:nvPr/>
        </p:nvSpPr>
        <p:spPr>
          <a:xfrm>
            <a:off x="6471709" y="897711"/>
            <a:ext cx="1986272" cy="1621107"/>
          </a:xfrm>
          <a:prstGeom prst="arc">
            <a:avLst>
              <a:gd name="adj1" fmla="val 16151612"/>
              <a:gd name="adj2" fmla="val 12209845"/>
            </a:avLst>
          </a:prstGeom>
          <a:noFill/>
          <a:ln w="114300"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itle 2">
            <a:extLst>
              <a:ext uri="{FF2B5EF4-FFF2-40B4-BE49-F238E27FC236}">
                <a16:creationId xmlns:a16="http://schemas.microsoft.com/office/drawing/2014/main" xmlns="" id="{ADBD7F8F-4225-60E6-51B3-EF86A8A4729D}"/>
              </a:ext>
            </a:extLst>
          </p:cNvPr>
          <p:cNvSpPr>
            <a:spLocks noGrp="1"/>
          </p:cNvSpPr>
          <p:nvPr>
            <p:ph type="title"/>
          </p:nvPr>
        </p:nvSpPr>
        <p:spPr>
          <a:xfrm>
            <a:off x="674834" y="2677484"/>
            <a:ext cx="2394543" cy="396600"/>
          </a:xfrm>
        </p:spPr>
        <p:txBody>
          <a:bodyPr/>
          <a:lstStyle/>
          <a:p>
            <a:r>
              <a:rPr lang="en-US" sz="2000" b="1" dirty="0" err="1">
                <a:latin typeface="+mn-lt"/>
              </a:rPr>
              <a:t>Bagi</a:t>
            </a:r>
            <a:r>
              <a:rPr lang="en-US" sz="2000" b="1" dirty="0">
                <a:latin typeface="+mn-lt"/>
              </a:rPr>
              <a:t> </a:t>
            </a:r>
            <a:r>
              <a:rPr lang="en-US" sz="2000" b="1" dirty="0" err="1">
                <a:latin typeface="+mn-lt"/>
              </a:rPr>
              <a:t>diri</a:t>
            </a:r>
            <a:r>
              <a:rPr lang="en-US" sz="2000" b="1" dirty="0">
                <a:latin typeface="+mn-lt"/>
              </a:rPr>
              <a:t> </a:t>
            </a:r>
            <a:r>
              <a:rPr lang="en-US" sz="2000" b="1" dirty="0" err="1">
                <a:latin typeface="+mn-lt"/>
              </a:rPr>
              <a:t>sendiri</a:t>
            </a:r>
            <a:r>
              <a:rPr lang="en-US" sz="2000" b="1" dirty="0">
                <a:latin typeface="+mn-lt"/>
              </a:rPr>
              <a:t> </a:t>
            </a:r>
            <a:endParaRPr lang="en-ID" sz="2000" b="1" dirty="0">
              <a:latin typeface="+mn-lt"/>
            </a:endParaRPr>
          </a:p>
        </p:txBody>
      </p:sp>
      <p:pic>
        <p:nvPicPr>
          <p:cNvPr id="1026" name="Picture 2" descr="Bearded young man with red eyes, runny nose and symptoms of flu or cold, sprays nose with drops, cures epidemic, uses best remedy for stuffy nose, wears yellow sweatshirt, tries not to sneeze Free Photo">
            <a:extLst>
              <a:ext uri="{FF2B5EF4-FFF2-40B4-BE49-F238E27FC236}">
                <a16:creationId xmlns:a16="http://schemas.microsoft.com/office/drawing/2014/main" xmlns="" id="{C03E5AA7-163D-B6B6-15A2-730490523E3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9832" b="96882" l="9904" r="89936">
                        <a14:foregroundMark x1="39457" y1="11751" x2="39457" y2="12470"/>
                        <a14:foregroundMark x1="38978" y1="12470" x2="37859" y2="13909"/>
                        <a14:foregroundMark x1="38818" y1="37650" x2="40735" y2="47482"/>
                        <a14:foregroundMark x1="49840" y1="77218" x2="50479" y2="87290"/>
                        <a14:foregroundMark x1="30990" y1="71463" x2="28275" y2="83693"/>
                        <a14:foregroundMark x1="22204" y1="82734" x2="21565" y2="96882"/>
                        <a14:foregroundMark x1="21565" y1="96882" x2="21565" y2="96882"/>
                      </a14:backgroundRemoval>
                    </a14:imgEffect>
                  </a14:imgLayer>
                </a14:imgProps>
              </a:ext>
              <a:ext uri="{28A0092B-C50C-407E-A947-70E740481C1C}">
                <a14:useLocalDpi xmlns:a14="http://schemas.microsoft.com/office/drawing/2010/main" val="0"/>
              </a:ext>
            </a:extLst>
          </a:blip>
          <a:srcRect l="14838" t="7525" r="15551"/>
          <a:stretch/>
        </p:blipFill>
        <p:spPr bwMode="auto">
          <a:xfrm>
            <a:off x="945480" y="853084"/>
            <a:ext cx="1814381" cy="160558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1E15E62B-AF7D-F0BD-CF51-C688DD856EF5}"/>
              </a:ext>
            </a:extLst>
          </p:cNvPr>
          <p:cNvSpPr txBox="1"/>
          <p:nvPr/>
        </p:nvSpPr>
        <p:spPr>
          <a:xfrm>
            <a:off x="790288" y="3178122"/>
            <a:ext cx="2760467" cy="1477328"/>
          </a:xfrm>
          <a:prstGeom prst="rect">
            <a:avLst/>
          </a:prstGeom>
          <a:noFill/>
        </p:spPr>
        <p:txBody>
          <a:bodyPr wrap="square" rtlCol="0">
            <a:spAutoFit/>
          </a:bodyPr>
          <a:lstStyle/>
          <a:p>
            <a:r>
              <a:rPr lang="en-US" dirty="0">
                <a:latin typeface="+mj-lt"/>
              </a:rPr>
              <a:t>Malas </a:t>
            </a:r>
            <a:r>
              <a:rPr lang="en-US" dirty="0" err="1">
                <a:latin typeface="+mj-lt"/>
              </a:rPr>
              <a:t>beribadah</a:t>
            </a:r>
            <a:r>
              <a:rPr lang="en-US" dirty="0">
                <a:latin typeface="+mj-lt"/>
              </a:rPr>
              <a:t>, </a:t>
            </a:r>
            <a:r>
              <a:rPr lang="en-US" dirty="0" err="1">
                <a:latin typeface="+mj-lt"/>
              </a:rPr>
              <a:t>hampa</a:t>
            </a:r>
            <a:r>
              <a:rPr lang="en-US" dirty="0">
                <a:latin typeface="+mj-lt"/>
              </a:rPr>
              <a:t>, mental </a:t>
            </a:r>
            <a:r>
              <a:rPr lang="en-US" dirty="0" err="1">
                <a:latin typeface="+mj-lt"/>
              </a:rPr>
              <a:t>tidak</a:t>
            </a:r>
            <a:r>
              <a:rPr lang="en-US" dirty="0">
                <a:latin typeface="+mj-lt"/>
              </a:rPr>
              <a:t> </a:t>
            </a:r>
            <a:r>
              <a:rPr lang="en-US" dirty="0" err="1">
                <a:latin typeface="+mj-lt"/>
              </a:rPr>
              <a:t>stabil</a:t>
            </a:r>
            <a:r>
              <a:rPr lang="en-US" dirty="0">
                <a:latin typeface="+mj-lt"/>
              </a:rPr>
              <a:t>, </a:t>
            </a:r>
            <a:r>
              <a:rPr lang="en-US" dirty="0" err="1">
                <a:latin typeface="+mj-lt"/>
              </a:rPr>
              <a:t>gaya</a:t>
            </a:r>
            <a:r>
              <a:rPr lang="en-US" dirty="0">
                <a:latin typeface="+mj-lt"/>
              </a:rPr>
              <a:t> </a:t>
            </a:r>
            <a:r>
              <a:rPr lang="en-US" dirty="0" err="1">
                <a:latin typeface="+mj-lt"/>
              </a:rPr>
              <a:t>hidup</a:t>
            </a:r>
            <a:r>
              <a:rPr lang="en-US" dirty="0">
                <a:latin typeface="+mj-lt"/>
              </a:rPr>
              <a:t> </a:t>
            </a:r>
            <a:r>
              <a:rPr lang="en-US" dirty="0" err="1">
                <a:latin typeface="+mj-lt"/>
              </a:rPr>
              <a:t>berfoya-foya</a:t>
            </a:r>
            <a:r>
              <a:rPr lang="en-US" dirty="0">
                <a:latin typeface="+mj-lt"/>
              </a:rPr>
              <a:t>, Kesehatan </a:t>
            </a:r>
            <a:r>
              <a:rPr lang="en-US" dirty="0" err="1">
                <a:latin typeface="+mj-lt"/>
              </a:rPr>
              <a:t>menurun</a:t>
            </a:r>
            <a:r>
              <a:rPr lang="en-US" dirty="0">
                <a:latin typeface="+mj-lt"/>
              </a:rPr>
              <a:t>, </a:t>
            </a:r>
            <a:r>
              <a:rPr lang="en-US" dirty="0" err="1">
                <a:latin typeface="+mj-lt"/>
              </a:rPr>
              <a:t>bertambah</a:t>
            </a:r>
            <a:r>
              <a:rPr lang="en-US" dirty="0">
                <a:latin typeface="+mj-lt"/>
              </a:rPr>
              <a:t> </a:t>
            </a:r>
            <a:r>
              <a:rPr lang="en-US" dirty="0" err="1">
                <a:latin typeface="+mj-lt"/>
              </a:rPr>
              <a:t>dosa</a:t>
            </a:r>
            <a:r>
              <a:rPr lang="en-US" dirty="0">
                <a:latin typeface="+mj-lt"/>
              </a:rPr>
              <a:t>.</a:t>
            </a:r>
            <a:endParaRPr lang="en-ID" dirty="0">
              <a:latin typeface="+mj-lt"/>
            </a:endParaRPr>
          </a:p>
        </p:txBody>
      </p:sp>
      <p:sp>
        <p:nvSpPr>
          <p:cNvPr id="33" name="TextBox 32">
            <a:extLst>
              <a:ext uri="{FF2B5EF4-FFF2-40B4-BE49-F238E27FC236}">
                <a16:creationId xmlns:a16="http://schemas.microsoft.com/office/drawing/2014/main" xmlns="" id="{CBDEAD8C-D9BF-E208-9825-7805EA5A52A7}"/>
              </a:ext>
            </a:extLst>
          </p:cNvPr>
          <p:cNvSpPr txBox="1"/>
          <p:nvPr/>
        </p:nvSpPr>
        <p:spPr>
          <a:xfrm>
            <a:off x="3428937" y="3178122"/>
            <a:ext cx="2691153" cy="1477328"/>
          </a:xfrm>
          <a:prstGeom prst="rect">
            <a:avLst/>
          </a:prstGeom>
          <a:noFill/>
        </p:spPr>
        <p:txBody>
          <a:bodyPr wrap="square" rtlCol="0">
            <a:spAutoFit/>
          </a:bodyPr>
          <a:lstStyle/>
          <a:p>
            <a:r>
              <a:rPr lang="en-US" dirty="0" err="1">
                <a:latin typeface="+mj-lt"/>
              </a:rPr>
              <a:t>Mengecewakan</a:t>
            </a:r>
            <a:r>
              <a:rPr lang="en-US" dirty="0">
                <a:latin typeface="+mj-lt"/>
              </a:rPr>
              <a:t> orang </a:t>
            </a:r>
            <a:r>
              <a:rPr lang="en-US" dirty="0" err="1">
                <a:latin typeface="+mj-lt"/>
              </a:rPr>
              <a:t>tua</a:t>
            </a:r>
            <a:r>
              <a:rPr lang="en-US" dirty="0">
                <a:latin typeface="+mj-lt"/>
              </a:rPr>
              <a:t>, </a:t>
            </a:r>
            <a:r>
              <a:rPr lang="en-US" dirty="0" err="1">
                <a:latin typeface="+mj-lt"/>
              </a:rPr>
              <a:t>mucul</a:t>
            </a:r>
            <a:r>
              <a:rPr lang="en-US" dirty="0">
                <a:latin typeface="+mj-lt"/>
              </a:rPr>
              <a:t> </a:t>
            </a:r>
            <a:r>
              <a:rPr lang="en-US" dirty="0" err="1">
                <a:latin typeface="+mj-lt"/>
              </a:rPr>
              <a:t>perasaan</a:t>
            </a:r>
            <a:r>
              <a:rPr lang="en-US" dirty="0">
                <a:latin typeface="+mj-lt"/>
              </a:rPr>
              <a:t> </a:t>
            </a:r>
            <a:r>
              <a:rPr lang="en-US" dirty="0" err="1">
                <a:latin typeface="+mj-lt"/>
              </a:rPr>
              <a:t>menyesal</a:t>
            </a:r>
            <a:r>
              <a:rPr lang="en-US" dirty="0">
                <a:latin typeface="+mj-lt"/>
              </a:rPr>
              <a:t> dan </a:t>
            </a:r>
            <a:r>
              <a:rPr lang="en-US" dirty="0" err="1">
                <a:latin typeface="+mj-lt"/>
              </a:rPr>
              <a:t>gagal</a:t>
            </a:r>
            <a:r>
              <a:rPr lang="en-US" dirty="0">
                <a:latin typeface="+mj-lt"/>
              </a:rPr>
              <a:t> </a:t>
            </a:r>
            <a:r>
              <a:rPr lang="en-US" dirty="0" err="1">
                <a:latin typeface="+mj-lt"/>
              </a:rPr>
              <a:t>mejadi</a:t>
            </a:r>
            <a:r>
              <a:rPr lang="en-US" dirty="0">
                <a:latin typeface="+mj-lt"/>
              </a:rPr>
              <a:t> orang </a:t>
            </a:r>
            <a:r>
              <a:rPr lang="en-US" dirty="0" err="1">
                <a:latin typeface="+mj-lt"/>
              </a:rPr>
              <a:t>tua</a:t>
            </a:r>
            <a:r>
              <a:rPr lang="en-US" dirty="0">
                <a:latin typeface="+mj-lt"/>
              </a:rPr>
              <a:t> dan </a:t>
            </a:r>
            <a:r>
              <a:rPr lang="en-US" dirty="0" err="1">
                <a:latin typeface="+mj-lt"/>
              </a:rPr>
              <a:t>memiliki</a:t>
            </a:r>
            <a:r>
              <a:rPr lang="en-US" dirty="0">
                <a:latin typeface="+mj-lt"/>
              </a:rPr>
              <a:t> </a:t>
            </a:r>
            <a:r>
              <a:rPr lang="en-US" dirty="0" err="1">
                <a:latin typeface="+mj-lt"/>
              </a:rPr>
              <a:t>investasi</a:t>
            </a:r>
            <a:r>
              <a:rPr lang="en-US" dirty="0">
                <a:latin typeface="+mj-lt"/>
              </a:rPr>
              <a:t> </a:t>
            </a:r>
            <a:r>
              <a:rPr lang="en-US" dirty="0" err="1">
                <a:latin typeface="+mj-lt"/>
              </a:rPr>
              <a:t>akhirat</a:t>
            </a:r>
            <a:r>
              <a:rPr lang="en-US" dirty="0">
                <a:latin typeface="+mj-lt"/>
              </a:rPr>
              <a:t>. </a:t>
            </a:r>
            <a:endParaRPr lang="en-ID" dirty="0">
              <a:latin typeface="+mj-lt"/>
            </a:endParaRPr>
          </a:p>
        </p:txBody>
      </p:sp>
      <p:sp>
        <p:nvSpPr>
          <p:cNvPr id="36" name="TextBox 35">
            <a:extLst>
              <a:ext uri="{FF2B5EF4-FFF2-40B4-BE49-F238E27FC236}">
                <a16:creationId xmlns:a16="http://schemas.microsoft.com/office/drawing/2014/main" xmlns="" id="{92B48975-C575-8EF8-C627-980EEBFFE152}"/>
              </a:ext>
            </a:extLst>
          </p:cNvPr>
          <p:cNvSpPr txBox="1"/>
          <p:nvPr/>
        </p:nvSpPr>
        <p:spPr>
          <a:xfrm>
            <a:off x="6173534" y="3190317"/>
            <a:ext cx="3079888" cy="1477328"/>
          </a:xfrm>
          <a:prstGeom prst="rect">
            <a:avLst/>
          </a:prstGeom>
          <a:noFill/>
        </p:spPr>
        <p:txBody>
          <a:bodyPr wrap="square" rtlCol="0">
            <a:spAutoFit/>
          </a:bodyPr>
          <a:lstStyle/>
          <a:p>
            <a:r>
              <a:rPr lang="en-US" dirty="0" err="1">
                <a:latin typeface="+mj-lt"/>
              </a:rPr>
              <a:t>Merabaknya</a:t>
            </a:r>
            <a:r>
              <a:rPr lang="en-US" dirty="0">
                <a:latin typeface="+mj-lt"/>
              </a:rPr>
              <a:t> </a:t>
            </a:r>
            <a:r>
              <a:rPr lang="en-US" dirty="0" err="1">
                <a:latin typeface="+mj-lt"/>
              </a:rPr>
              <a:t>pelanggaran</a:t>
            </a:r>
            <a:r>
              <a:rPr lang="en-US" dirty="0">
                <a:latin typeface="+mj-lt"/>
              </a:rPr>
              <a:t> </a:t>
            </a:r>
            <a:r>
              <a:rPr lang="en-US" dirty="0" err="1">
                <a:latin typeface="+mj-lt"/>
              </a:rPr>
              <a:t>norma</a:t>
            </a:r>
            <a:r>
              <a:rPr lang="en-US" dirty="0">
                <a:latin typeface="+mj-lt"/>
              </a:rPr>
              <a:t> agama dan </a:t>
            </a:r>
            <a:r>
              <a:rPr lang="en-US" dirty="0" err="1">
                <a:latin typeface="+mj-lt"/>
              </a:rPr>
              <a:t>masyarakat</a:t>
            </a:r>
            <a:r>
              <a:rPr lang="en-US" dirty="0">
                <a:latin typeface="+mj-lt"/>
              </a:rPr>
              <a:t>, </a:t>
            </a:r>
            <a:r>
              <a:rPr lang="en-US" dirty="0" err="1">
                <a:latin typeface="+mj-lt"/>
              </a:rPr>
              <a:t>munculnya</a:t>
            </a:r>
            <a:r>
              <a:rPr lang="en-US" dirty="0">
                <a:latin typeface="+mj-lt"/>
              </a:rPr>
              <a:t> </a:t>
            </a:r>
            <a:r>
              <a:rPr lang="en-US" dirty="0" err="1">
                <a:latin typeface="+mj-lt"/>
              </a:rPr>
              <a:t>permusuhan</a:t>
            </a:r>
            <a:r>
              <a:rPr lang="en-US" dirty="0">
                <a:latin typeface="+mj-lt"/>
              </a:rPr>
              <a:t> </a:t>
            </a:r>
            <a:r>
              <a:rPr lang="en-US" dirty="0" err="1">
                <a:latin typeface="+mj-lt"/>
              </a:rPr>
              <a:t>terjadi</a:t>
            </a:r>
            <a:r>
              <a:rPr lang="en-US" dirty="0">
                <a:latin typeface="+mj-lt"/>
              </a:rPr>
              <a:t> </a:t>
            </a:r>
            <a:r>
              <a:rPr lang="en-US" dirty="0" err="1">
                <a:latin typeface="+mj-lt"/>
              </a:rPr>
              <a:t>kriminalitas</a:t>
            </a:r>
            <a:r>
              <a:rPr lang="en-US" dirty="0">
                <a:latin typeface="+mj-lt"/>
              </a:rPr>
              <a:t> yang </a:t>
            </a:r>
            <a:r>
              <a:rPr lang="en-US" dirty="0" err="1">
                <a:latin typeface="+mj-lt"/>
              </a:rPr>
              <a:t>mengganggu</a:t>
            </a:r>
            <a:r>
              <a:rPr lang="en-US" dirty="0">
                <a:latin typeface="+mj-lt"/>
              </a:rPr>
              <a:t> </a:t>
            </a:r>
            <a:r>
              <a:rPr lang="en-US" dirty="0" err="1">
                <a:latin typeface="+mj-lt"/>
              </a:rPr>
              <a:t>masyarakat</a:t>
            </a:r>
            <a:r>
              <a:rPr lang="en-US" dirty="0">
                <a:latin typeface="+mj-lt"/>
              </a:rPr>
              <a:t>.</a:t>
            </a:r>
            <a:endParaRPr lang="en-ID" dirty="0">
              <a:latin typeface="+mj-lt"/>
            </a:endParaRPr>
          </a:p>
        </p:txBody>
      </p:sp>
      <p:sp>
        <p:nvSpPr>
          <p:cNvPr id="29" name="Title 1">
            <a:extLst>
              <a:ext uri="{FF2B5EF4-FFF2-40B4-BE49-F238E27FC236}">
                <a16:creationId xmlns:a16="http://schemas.microsoft.com/office/drawing/2014/main" xmlns="" id="{5A42B397-1FF5-A853-C5A0-B7282FE960BF}"/>
              </a:ext>
            </a:extLst>
          </p:cNvPr>
          <p:cNvSpPr txBox="1">
            <a:spLocks/>
          </p:cNvSpPr>
          <p:nvPr/>
        </p:nvSpPr>
        <p:spPr>
          <a:xfrm>
            <a:off x="471933" y="71012"/>
            <a:ext cx="5654419" cy="4892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b="1" u="sng" spc="300" dirty="0" err="1">
                <a:solidFill>
                  <a:srgbClr val="C00000"/>
                </a:solidFill>
              </a:rPr>
              <a:t>Akibat</a:t>
            </a:r>
            <a:r>
              <a:rPr lang="en-US" sz="2800" b="1" u="sng" spc="300" dirty="0">
                <a:solidFill>
                  <a:srgbClr val="C00000"/>
                </a:solidFill>
              </a:rPr>
              <a:t> </a:t>
            </a:r>
            <a:r>
              <a:rPr lang="en-US" sz="2800" b="1" u="sng" spc="300" dirty="0" err="1">
                <a:solidFill>
                  <a:srgbClr val="C00000"/>
                </a:solidFill>
              </a:rPr>
              <a:t>Pergaulan</a:t>
            </a:r>
            <a:r>
              <a:rPr lang="en-US" sz="2800" b="1" u="sng" spc="300" dirty="0">
                <a:solidFill>
                  <a:srgbClr val="C00000"/>
                </a:solidFill>
              </a:rPr>
              <a:t> </a:t>
            </a:r>
            <a:r>
              <a:rPr lang="en-US" sz="2800" b="1" u="sng" spc="300" dirty="0" err="1">
                <a:solidFill>
                  <a:srgbClr val="C00000"/>
                </a:solidFill>
              </a:rPr>
              <a:t>Bebas</a:t>
            </a:r>
            <a:endParaRPr lang="en-ID" sz="2800" b="1" u="sng" spc="300" dirty="0">
              <a:solidFill>
                <a:srgbClr val="C00000"/>
              </a:solidFill>
            </a:endParaRPr>
          </a:p>
        </p:txBody>
      </p:sp>
      <p:cxnSp>
        <p:nvCxnSpPr>
          <p:cNvPr id="9" name="Straight Connector 8">
            <a:extLst>
              <a:ext uri="{FF2B5EF4-FFF2-40B4-BE49-F238E27FC236}">
                <a16:creationId xmlns:a16="http://schemas.microsoft.com/office/drawing/2014/main" xmlns="" id="{90CB260E-BE05-ECEA-950E-DAC65C2AB758}"/>
              </a:ext>
            </a:extLst>
          </p:cNvPr>
          <p:cNvCxnSpPr>
            <a:cxnSpLocks/>
          </p:cNvCxnSpPr>
          <p:nvPr/>
        </p:nvCxnSpPr>
        <p:spPr>
          <a:xfrm>
            <a:off x="3318740" y="3127070"/>
            <a:ext cx="16898" cy="14883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AF211089-E16D-B4DA-5F90-874D96CC954E}"/>
              </a:ext>
            </a:extLst>
          </p:cNvPr>
          <p:cNvCxnSpPr>
            <a:cxnSpLocks/>
          </p:cNvCxnSpPr>
          <p:nvPr/>
        </p:nvCxnSpPr>
        <p:spPr>
          <a:xfrm>
            <a:off x="6097209" y="3106950"/>
            <a:ext cx="16898" cy="1488304"/>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oryeong Mud Festival by Slidesgo">
  <a:themeElements>
    <a:clrScheme name="Simple Light">
      <a:dk1>
        <a:srgbClr val="000000"/>
      </a:dk1>
      <a:lt1>
        <a:srgbClr val="FFFFFF"/>
      </a:lt1>
      <a:dk2>
        <a:srgbClr val="FF0615"/>
      </a:dk2>
      <a:lt2>
        <a:srgbClr val="DE1E51"/>
      </a:lt2>
      <a:accent1>
        <a:srgbClr val="006EF1"/>
      </a:accent1>
      <a:accent2>
        <a:srgbClr val="0084DB"/>
      </a:accent2>
      <a:accent3>
        <a:srgbClr val="A8ADAE"/>
      </a:accent3>
      <a:accent4>
        <a:srgbClr val="717171"/>
      </a:accent4>
      <a:accent5>
        <a:srgbClr val="525252"/>
      </a:accent5>
      <a:accent6>
        <a:srgbClr val="3D3D3D"/>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2514</TotalTime>
  <Words>1256</Words>
  <Application>Microsoft Office PowerPoint</Application>
  <PresentationFormat>On-screen Show (16:9)</PresentationFormat>
  <Paragraphs>134</Paragraphs>
  <Slides>21</Slides>
  <Notes>19</Notes>
  <HiddenSlides>0</HiddenSlides>
  <MMClips>0</MMClips>
  <ScaleCrop>false</ScaleCrop>
  <HeadingPairs>
    <vt:vector size="4" baseType="variant">
      <vt:variant>
        <vt:lpstr>Theme</vt:lpstr>
      </vt:variant>
      <vt:variant>
        <vt:i4>3</vt:i4>
      </vt:variant>
      <vt:variant>
        <vt:lpstr>Slide Titles</vt:lpstr>
      </vt:variant>
      <vt:variant>
        <vt:i4>21</vt:i4>
      </vt:variant>
    </vt:vector>
  </HeadingPairs>
  <TitlesOfParts>
    <vt:vector size="24" baseType="lpstr">
      <vt:lpstr>Office Theme</vt:lpstr>
      <vt:lpstr>Custom Design</vt:lpstr>
      <vt:lpstr>Boryeong Mud Festival by Slidesgo</vt:lpstr>
      <vt:lpstr>PowerPoint Presentation</vt:lpstr>
      <vt:lpstr>PowerPoint Presentation</vt:lpstr>
      <vt:lpstr>Tujuan Pembelajaran </vt:lpstr>
      <vt:lpstr>Larangan Pergaulan Bebas</vt:lpstr>
      <vt:lpstr>PowerPoint Presentation</vt:lpstr>
      <vt:lpstr>PowerPoint Presentation</vt:lpstr>
      <vt:lpstr>PowerPoint Presentation</vt:lpstr>
      <vt:lpstr>PowerPoint Presentation</vt:lpstr>
      <vt:lpstr>Bagi keluarga</vt:lpstr>
      <vt:lpstr>PowerPoint Presentation</vt:lpstr>
      <vt:lpstr>PowerPoint Presentation</vt:lpstr>
      <vt:lpstr>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Kesimpulan</vt:lpstr>
      <vt:lpstr>Terima Kasih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Hasanuddin</cp:lastModifiedBy>
  <cp:revision>99</cp:revision>
  <dcterms:created xsi:type="dcterms:W3CDTF">2022-01-17T01:37:52Z</dcterms:created>
  <dcterms:modified xsi:type="dcterms:W3CDTF">2022-06-11T02:22:20Z</dcterms:modified>
</cp:coreProperties>
</file>